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"/>
  </p:notesMasterIdLst>
  <p:sldIdLst>
    <p:sldId id="257" r:id="rId3"/>
    <p:sldId id="736" r:id="rId4"/>
    <p:sldId id="909" r:id="rId6"/>
    <p:sldId id="928" r:id="rId7"/>
    <p:sldId id="977" r:id="rId8"/>
    <p:sldId id="1155" r:id="rId9"/>
    <p:sldId id="913" r:id="rId10"/>
    <p:sldId id="1129" r:id="rId11"/>
    <p:sldId id="1130" r:id="rId12"/>
    <p:sldId id="1156" r:id="rId13"/>
    <p:sldId id="1157" r:id="rId14"/>
    <p:sldId id="1158" r:id="rId15"/>
    <p:sldId id="1159" r:id="rId16"/>
    <p:sldId id="1162" r:id="rId17"/>
    <p:sldId id="1187" r:id="rId18"/>
    <p:sldId id="1188" r:id="rId19"/>
    <p:sldId id="1189" r:id="rId20"/>
    <p:sldId id="1177" r:id="rId21"/>
    <p:sldId id="1178" r:id="rId22"/>
    <p:sldId id="1179" r:id="rId23"/>
    <p:sldId id="1191" r:id="rId24"/>
    <p:sldId id="1190" r:id="rId25"/>
    <p:sldId id="1192" r:id="rId26"/>
    <p:sldId id="1193" r:id="rId27"/>
    <p:sldId id="1194" r:id="rId28"/>
    <p:sldId id="892" r:id="rId29"/>
    <p:sldId id="766" r:id="rId30"/>
  </p:sldIdLst>
  <p:sldSz cx="12192000" cy="6858000"/>
  <p:notesSz cx="6858000" cy="9144000"/>
  <p:custDataLst>
    <p:tags r:id="rId3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6D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34" autoAdjust="0"/>
    <p:restoredTop sz="96391" autoAdjust="0"/>
  </p:normalViewPr>
  <p:slideViewPr>
    <p:cSldViewPr snapToGrid="0">
      <p:cViewPr>
        <p:scale>
          <a:sx n="75" d="100"/>
          <a:sy n="75" d="100"/>
        </p:scale>
        <p:origin x="2184" y="7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32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5" Type="http://schemas.openxmlformats.org/officeDocument/2006/relationships/tags" Target="tags/tag31.xml"/><Relationship Id="rId34" Type="http://schemas.openxmlformats.org/officeDocument/2006/relationships/commentAuthors" Target="commentAuthors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68D523-4D3D-4F11-8579-2B4BF48978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20B82E-EF7D-4A61-B6BF-9954BCE8AF0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19592D1-04C7-4D6D-ABC4-83651DEF2C1B}" type="slidenum">
              <a:rPr lang="en-US" altLang="zh-CN" sz="1300">
                <a:solidFill>
                  <a:schemeClr val="tx1"/>
                </a:solidFill>
                <a:ea typeface="微软雅黑" panose="020B0503020204020204" pitchFamily="34" charset="-122"/>
              </a:rPr>
            </a:fld>
            <a:endParaRPr lang="en-US" altLang="zh-CN" sz="130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/>
              <a:t>核心优势：可以直接预测任意步长的未来数据，不需要滑动窗口，推理效率大幅提升。</a:t>
            </a:r>
            <a:endParaRPr lang="zh-CN" altLang="en-US"/>
          </a:p>
          <a:p>
            <a:pPr eaLnBrk="1" hangingPunct="1"/>
            <a:r>
              <a:rPr lang="zh-CN" altLang="en-US"/>
              <a:t>结果：比滑动窗口方法减少</a:t>
            </a:r>
            <a:r>
              <a:rPr lang="en-US" altLang="zh-CN"/>
              <a:t> 3 </a:t>
            </a:r>
            <a:r>
              <a:rPr lang="zh-CN" altLang="en-US"/>
              <a:t>倍推理步骤，且在长步预测中表现更佳。</a:t>
            </a:r>
            <a:endParaRPr lang="zh-CN" altLang="en-US"/>
          </a:p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19592D1-04C7-4D6D-ABC4-83651DEF2C1B}" type="slidenum">
              <a:rPr lang="en-US" altLang="zh-CN" sz="1300">
                <a:solidFill>
                  <a:schemeClr val="tx1"/>
                </a:solidFill>
                <a:ea typeface="微软雅黑" panose="020B0503020204020204" pitchFamily="34" charset="-122"/>
              </a:rPr>
            </a:fld>
            <a:endParaRPr lang="en-US" altLang="zh-CN" sz="130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/>
              <a:t>Few-Shot Learning</a:t>
            </a:r>
            <a:r>
              <a:rPr lang="zh-CN" altLang="en-US"/>
              <a:t>：</a:t>
            </a:r>
            <a:r>
              <a:rPr lang="en-US" altLang="zh-CN"/>
              <a:t>5%~20% </a:t>
            </a:r>
            <a:r>
              <a:rPr lang="zh-CN" altLang="en-US"/>
              <a:t>的训练数据，</a:t>
            </a:r>
            <a:r>
              <a:rPr lang="en-US" altLang="zh-CN"/>
              <a:t>UNITS </a:t>
            </a:r>
            <a:r>
              <a:rPr lang="zh-CN" altLang="en-US"/>
              <a:t>仍然超过传统单任务或</a:t>
            </a:r>
            <a:r>
              <a:rPr lang="en-US" altLang="zh-CN"/>
              <a:t> LLM </a:t>
            </a:r>
            <a:r>
              <a:rPr lang="zh-CN" altLang="en-US"/>
              <a:t>改造方法。</a:t>
            </a:r>
            <a:endParaRPr lang="zh-CN" altLang="en-US"/>
          </a:p>
          <a:p>
            <a:pPr eaLnBrk="1" hangingPunct="1"/>
            <a:r>
              <a:rPr lang="zh-CN" altLang="en-US"/>
              <a:t>插补、异常检测：即使只学到少量数据或</a:t>
            </a:r>
            <a:r>
              <a:rPr lang="en-US" altLang="zh-CN"/>
              <a:t> Token</a:t>
            </a:r>
            <a:r>
              <a:rPr lang="zh-CN" altLang="en-US"/>
              <a:t>，依旧能高质量完成任务。</a:t>
            </a:r>
            <a:endParaRPr lang="zh-CN" altLang="en-US"/>
          </a:p>
          <a:p>
            <a:pPr eaLnBrk="1" hangingPunct="1"/>
            <a:endParaRPr lang="zh-CN" altLang="en-US"/>
          </a:p>
          <a:p>
            <a:pPr eaLnBrk="1" hangingPunct="1"/>
            <a:r>
              <a:rPr lang="en-US" altLang="zh-CN"/>
              <a:t>PMT </a:t>
            </a:r>
            <a:r>
              <a:rPr lang="zh-CN" altLang="en-US"/>
              <a:t>是</a:t>
            </a:r>
            <a:r>
              <a:rPr lang="en-US" altLang="zh-CN"/>
              <a:t> Pre-trained Model Tuning </a:t>
            </a:r>
            <a:r>
              <a:rPr lang="zh-CN" altLang="en-US"/>
              <a:t>的缩写，即</a:t>
            </a:r>
            <a:r>
              <a:rPr lang="en-US" altLang="zh-CN"/>
              <a:t> </a:t>
            </a:r>
            <a:r>
              <a:rPr lang="zh-CN" altLang="en-US"/>
              <a:t>预训练模型微调。</a:t>
            </a:r>
            <a:endParaRPr lang="zh-CN" altLang="en-US"/>
          </a:p>
          <a:p>
            <a:pPr eaLnBrk="1" hangingPunct="1"/>
            <a:r>
              <a:rPr lang="en-US" altLang="zh-CN"/>
              <a:t>FT </a:t>
            </a:r>
            <a:r>
              <a:rPr lang="zh-CN" altLang="en-US"/>
              <a:t>是</a:t>
            </a:r>
            <a:r>
              <a:rPr lang="en-US" altLang="zh-CN"/>
              <a:t> Fine-Tuning </a:t>
            </a:r>
            <a:r>
              <a:rPr lang="zh-CN" altLang="en-US"/>
              <a:t>的缩写，即</a:t>
            </a:r>
            <a:r>
              <a:rPr lang="en-US" altLang="zh-CN"/>
              <a:t> </a:t>
            </a:r>
            <a:r>
              <a:rPr lang="zh-CN" altLang="en-US"/>
              <a:t>微调。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19592D1-04C7-4D6D-ABC4-83651DEF2C1B}" type="slidenum">
              <a:rPr lang="en-US" altLang="zh-CN" sz="1300">
                <a:solidFill>
                  <a:schemeClr val="tx1"/>
                </a:solidFill>
                <a:ea typeface="微软雅黑" panose="020B0503020204020204" pitchFamily="34" charset="-122"/>
              </a:rPr>
            </a:fld>
            <a:endParaRPr lang="en-US" altLang="zh-CN" sz="130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/>
              <a:t>我们可以看到</a:t>
            </a:r>
            <a:r>
              <a:rPr lang="en-US" altLang="zh-CN"/>
              <a:t>UNITS </a:t>
            </a:r>
            <a:r>
              <a:rPr lang="zh-CN" altLang="en-US"/>
              <a:t>模型具有出色的统一性、泛化性和高效性。</a:t>
            </a:r>
            <a:endParaRPr lang="zh-CN" altLang="en-US"/>
          </a:p>
          <a:p>
            <a:pPr eaLnBrk="1" hangingPunct="1"/>
            <a:r>
              <a:rPr lang="zh-CN" altLang="en-US"/>
              <a:t>它采用统一的架构，能够用</a:t>
            </a:r>
            <a:r>
              <a:rPr lang="zh-CN" altLang="en-US">
                <a:sym typeface="+mn-ea"/>
              </a:rPr>
              <a:t>同一套模型处理多种时间序列任务</a:t>
            </a:r>
            <a:endParaRPr lang="zh-CN" altLang="en-US">
              <a:sym typeface="+mn-ea"/>
            </a:endParaRPr>
          </a:p>
          <a:p>
            <a:pPr eaLnBrk="1" hangingPunct="1"/>
            <a:r>
              <a:rPr lang="en-US" altLang="zh-CN"/>
              <a:t>UNITS</a:t>
            </a:r>
            <a:r>
              <a:rPr lang="zh-CN" altLang="en-US"/>
              <a:t>模型还具备良好的泛化能力</a:t>
            </a:r>
            <a:r>
              <a:rPr lang="zh-CN" altLang="en-US">
                <a:sym typeface="+mn-ea"/>
              </a:rPr>
              <a:t>面对不同长度、不同变量数的时间序列有出色适应力。</a:t>
            </a:r>
            <a:endParaRPr lang="zh-CN" altLang="en-US">
              <a:sym typeface="+mn-ea"/>
            </a:endParaRPr>
          </a:p>
          <a:p>
            <a:pPr eaLnBrk="1" hangingPunct="1"/>
            <a:r>
              <a:rPr lang="zh-CN" altLang="en-US">
                <a:sym typeface="+mn-ea"/>
              </a:rPr>
              <a:t>不仅如此，</a:t>
            </a:r>
            <a:r>
              <a:rPr lang="en-US" altLang="zh-CN">
                <a:sym typeface="+mn-ea"/>
              </a:rPr>
              <a:t>UNITS</a:t>
            </a:r>
            <a:r>
              <a:rPr lang="zh-CN" altLang="en-US">
                <a:sym typeface="+mn-ea"/>
              </a:rPr>
              <a:t>模型支持直接多步预测、少样本学习；无需大量定制化模块。</a:t>
            </a:r>
            <a:r>
              <a:rPr lang="zh-CN" altLang="en-US"/>
              <a:t>展现出高效的计算和学习能力。</a:t>
            </a:r>
            <a:endParaRPr lang="zh-CN" altLang="en-US"/>
          </a:p>
          <a:p>
            <a:pPr eaLnBrk="1" hangingPunct="1"/>
            <a:r>
              <a:rPr lang="zh-CN" altLang="en-US"/>
              <a:t>以上结论都通过实验验证，结果显示</a:t>
            </a:r>
            <a:r>
              <a:rPr lang="en-US" altLang="zh-CN"/>
              <a:t> UNITS </a:t>
            </a:r>
            <a:r>
              <a:rPr lang="zh-CN" altLang="en-US"/>
              <a:t>全面超越了现有的单任务模型及部分</a:t>
            </a:r>
            <a:r>
              <a:rPr lang="en-US" altLang="zh-CN"/>
              <a:t> LLM </a:t>
            </a:r>
            <a:r>
              <a:rPr lang="zh-CN" altLang="en-US"/>
              <a:t>改造方法。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基于跨领域预训练的可迁移时间序列分类器</a:t>
            </a:r>
            <a:endParaRPr lang="zh-CN" altLang="en-US"/>
          </a:p>
          <a:p>
            <a:r>
              <a:rPr lang="zh-CN" altLang="en-US"/>
              <a:t>中国科学技术大学</a:t>
            </a:r>
            <a:endParaRPr lang="zh-CN" altLang="en-US"/>
          </a:p>
          <a:p>
            <a:r>
              <a:rPr lang="zh-CN" altLang="en-US"/>
              <a:t>快手科技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 lim="800000"/>
          </a:ln>
        </p:spPr>
      </p:sp>
      <p:sp>
        <p:nvSpPr>
          <p:cNvPr id="5123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>
              <a:lnSpc>
                <a:spcPct val="150000"/>
              </a:lnSpc>
              <a:defRPr/>
            </a:pPr>
            <a:r>
              <a:rPr lang="zh-CN" altLang="en-US" dirty="0"/>
              <a:t>从两点出发，解决这两个问题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我们将问题提炼出来就是：</a:t>
            </a:r>
            <a:endParaRPr lang="zh-CN" altLang="en-US"/>
          </a:p>
          <a:p>
            <a:r>
              <a:rPr lang="zh-CN" altLang="en-US"/>
              <a:t>由于不同领域的时间序列数据在通道数量、采样率和特征模式上存在较大差异，现有</a:t>
            </a:r>
            <a:r>
              <a:rPr lang="en-US" altLang="zh-CN"/>
              <a:t>SSL</a:t>
            </a:r>
            <a:r>
              <a:rPr lang="zh-CN" altLang="en-US"/>
              <a:t>方法难以在多个领域间有效迁移。</a:t>
            </a:r>
            <a:endParaRPr lang="zh-CN" altLang="en-US"/>
          </a:p>
          <a:p>
            <a:r>
              <a:rPr lang="zh-CN" altLang="en-US"/>
              <a:t>许多深度学习模型（如</a:t>
            </a:r>
            <a:r>
              <a:rPr lang="en-US" altLang="zh-CN"/>
              <a:t>Transformer</a:t>
            </a:r>
            <a:r>
              <a:rPr lang="zh-CN" altLang="en-US"/>
              <a:t>）需要大量标注数据才能表现良好，而许多实际应用场景难以获取高质量的标注数据。</a:t>
            </a:r>
            <a:endParaRPr lang="zh-CN" altLang="en-US"/>
          </a:p>
          <a:p>
            <a:r>
              <a:rPr lang="zh-CN" altLang="en-US"/>
              <a:t>目前主流的</a:t>
            </a:r>
            <a:r>
              <a:rPr lang="en-US" altLang="zh-CN"/>
              <a:t>SSL</a:t>
            </a:r>
            <a:r>
              <a:rPr lang="zh-CN" altLang="en-US"/>
              <a:t>方法（如对比学习和去噪自编码器）通常仅在单一领域进行训练，忽略了跨领域的潜在信息。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为了解决以上问题，作者团队提出了</a:t>
            </a:r>
            <a:r>
              <a:rPr lang="en-US" altLang="zh-CN"/>
              <a:t>CrossTimeNet</a:t>
            </a:r>
            <a:endParaRPr lang="en-US" altLang="zh-CN"/>
          </a:p>
          <a:p>
            <a:r>
              <a:rPr lang="zh-CN" altLang="en-US"/>
              <a:t>包括时间序列</a:t>
            </a:r>
            <a:r>
              <a:rPr lang="en-US" altLang="zh-CN"/>
              <a:t> tokenization</a:t>
            </a:r>
            <a:r>
              <a:rPr lang="zh-CN" altLang="en-US"/>
              <a:t>、跨领域自监督预训练、任务微调三个阶段。</a:t>
            </a:r>
            <a:endParaRPr lang="zh-CN" altLang="en-US"/>
          </a:p>
          <a:p>
            <a:r>
              <a:rPr lang="zh-CN" altLang="en-US">
                <a:sym typeface="+mn-ea"/>
              </a:rPr>
              <a:t>阶段</a:t>
            </a:r>
            <a:r>
              <a:rPr lang="en-US" altLang="zh-CN">
                <a:sym typeface="+mn-ea"/>
              </a:rPr>
              <a:t> 1</a:t>
            </a:r>
            <a:r>
              <a:rPr lang="zh-CN" altLang="en-US">
                <a:sym typeface="+mn-ea"/>
              </a:rPr>
              <a:t>：时间序列</a:t>
            </a:r>
            <a:r>
              <a:rPr lang="en-US" altLang="zh-CN">
                <a:sym typeface="+mn-ea"/>
              </a:rPr>
              <a:t> Tokenization</a:t>
            </a:r>
            <a:endParaRPr lang="en-US" altLang="zh-CN"/>
          </a:p>
          <a:p>
            <a:r>
              <a:rPr lang="zh-CN" altLang="en-US">
                <a:sym typeface="+mn-ea"/>
              </a:rPr>
              <a:t>目标：将连续时间序列数据转换为离散</a:t>
            </a:r>
            <a:r>
              <a:rPr lang="en-US" altLang="zh-CN">
                <a:sym typeface="+mn-ea"/>
              </a:rPr>
              <a:t> token</a:t>
            </a:r>
            <a:r>
              <a:rPr lang="zh-CN" altLang="en-US">
                <a:sym typeface="+mn-ea"/>
              </a:rPr>
              <a:t>，以便进行跨领域学习。</a:t>
            </a:r>
            <a:endParaRPr lang="zh-CN" altLang="en-US"/>
          </a:p>
          <a:p>
            <a:r>
              <a:rPr lang="zh-CN" altLang="en-US"/>
              <a:t>左侧：原始时间序列数据（波形）被划分为多个</a:t>
            </a:r>
            <a:r>
              <a:rPr lang="en-US" altLang="zh-CN"/>
              <a:t> patch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中间：</a:t>
            </a:r>
            <a:endParaRPr lang="zh-CN" altLang="en-US"/>
          </a:p>
          <a:p>
            <a:r>
              <a:rPr lang="zh-CN" altLang="en-US"/>
              <a:t>经过</a:t>
            </a:r>
            <a:r>
              <a:rPr lang="en-US" altLang="zh-CN"/>
              <a:t> TCN </a:t>
            </a:r>
            <a:r>
              <a:rPr lang="zh-CN" altLang="en-US"/>
              <a:t>编码器后，被转换成</a:t>
            </a:r>
            <a:r>
              <a:rPr lang="en-US" altLang="zh-CN"/>
              <a:t> token </a:t>
            </a:r>
            <a:r>
              <a:rPr lang="zh-CN" altLang="en-US"/>
              <a:t>序列（例如</a:t>
            </a:r>
            <a:r>
              <a:rPr lang="en-US" altLang="zh-CN"/>
              <a:t> [1, 34, 3, 91, 89, 12, 56]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zh-CN" altLang="en-US"/>
              <a:t>这些</a:t>
            </a:r>
            <a:r>
              <a:rPr lang="en-US" altLang="zh-CN"/>
              <a:t> token </a:t>
            </a:r>
            <a:r>
              <a:rPr lang="zh-CN" altLang="en-US"/>
              <a:t>代表时间序列的离散表示。</a:t>
            </a:r>
            <a:endParaRPr lang="zh-CN" altLang="en-US"/>
          </a:p>
          <a:p>
            <a:r>
              <a:rPr lang="zh-CN" altLang="en-US"/>
              <a:t>右侧：使用解码器尝试重建时间序列，以保持信息完整性。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阶段</a:t>
            </a:r>
            <a:r>
              <a:rPr lang="en-US" altLang="zh-CN"/>
              <a:t> 2</a:t>
            </a:r>
            <a:r>
              <a:rPr lang="zh-CN" altLang="en-US"/>
              <a:t>：跨领域自监督预训练</a:t>
            </a:r>
            <a:endParaRPr lang="zh-CN" altLang="en-US"/>
          </a:p>
          <a:p>
            <a:r>
              <a:rPr lang="zh-CN" altLang="en-US"/>
              <a:t>目标：首先利用大规模无标签时间序列数据进行自监督学习，从不同领域学习通用时间序列模式。</a:t>
            </a:r>
            <a:endParaRPr lang="zh-CN" altLang="en-US"/>
          </a:p>
          <a:p>
            <a:r>
              <a:rPr lang="zh-CN" altLang="en-US"/>
              <a:t>图像解释</a:t>
            </a:r>
            <a:endParaRPr lang="zh-CN" altLang="en-US"/>
          </a:p>
          <a:p>
            <a:r>
              <a:rPr lang="zh-CN" altLang="en-US"/>
              <a:t>左侧：一部分时间序列</a:t>
            </a:r>
            <a:r>
              <a:rPr lang="en-US" altLang="zh-CN"/>
              <a:t> token </a:t>
            </a:r>
            <a:r>
              <a:rPr lang="zh-CN" altLang="en-US"/>
              <a:t>被屏蔽（灰色区域）。</a:t>
            </a:r>
            <a:endParaRPr lang="zh-CN" altLang="en-US"/>
          </a:p>
          <a:p>
            <a:r>
              <a:rPr lang="zh-CN" altLang="en-US"/>
              <a:t>中间：</a:t>
            </a:r>
            <a:endParaRPr lang="zh-CN" altLang="en-US"/>
          </a:p>
          <a:p>
            <a:r>
              <a:rPr lang="zh-CN" altLang="en-US"/>
              <a:t>预训练语言模型（</a:t>
            </a:r>
            <a:r>
              <a:rPr lang="en-US" altLang="zh-CN"/>
              <a:t>PLM</a:t>
            </a:r>
            <a:r>
              <a:rPr lang="zh-CN" altLang="en-US"/>
              <a:t>）处理输入，并预测屏蔽的</a:t>
            </a:r>
            <a:r>
              <a:rPr lang="en-US" altLang="zh-CN"/>
              <a:t> token</a:t>
            </a:r>
            <a:r>
              <a:rPr lang="zh-CN" altLang="en-US"/>
              <a:t>（</a:t>
            </a:r>
            <a:r>
              <a:rPr lang="en-US" altLang="zh-CN"/>
              <a:t>p4​,p5​,p6​</a:t>
            </a:r>
            <a:r>
              <a:rPr lang="zh-CN" altLang="en-US"/>
              <a:t>）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右侧：</a:t>
            </a:r>
            <a:endParaRPr lang="zh-CN" altLang="en-US"/>
          </a:p>
          <a:p>
            <a:r>
              <a:rPr lang="zh-CN" altLang="en-US"/>
              <a:t>训练好的模型可以生成一个通用的时间序列表示（</a:t>
            </a:r>
            <a:r>
              <a:rPr lang="en-US" altLang="zh-CN"/>
              <a:t>Pre-trained Universal Model</a:t>
            </a:r>
            <a:r>
              <a:rPr lang="zh-CN" altLang="en-US"/>
              <a:t>）。</a:t>
            </a:r>
            <a:endParaRPr lang="zh-CN" altLang="en-US"/>
          </a:p>
          <a:p>
            <a:r>
              <a:rPr lang="en-US" altLang="zh-CN"/>
              <a:t>Masked Token Prediction</a:t>
            </a:r>
            <a:r>
              <a:rPr lang="zh-CN" altLang="en-US"/>
              <a:t>（</a:t>
            </a:r>
            <a:r>
              <a:rPr lang="en-US" altLang="zh-CN"/>
              <a:t>MTP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类似于</a:t>
            </a:r>
            <a:r>
              <a:rPr lang="en-US" altLang="zh-CN"/>
              <a:t> NLP </a:t>
            </a:r>
            <a:r>
              <a:rPr lang="zh-CN" altLang="en-US"/>
              <a:t>领域的</a:t>
            </a:r>
            <a:r>
              <a:rPr lang="en-US" altLang="zh-CN"/>
              <a:t> BERT </a:t>
            </a:r>
            <a:r>
              <a:rPr lang="zh-CN" altLang="en-US"/>
              <a:t>训练方法，随机屏蔽部分</a:t>
            </a:r>
            <a:r>
              <a:rPr lang="en-US" altLang="zh-CN"/>
              <a:t> token</a:t>
            </a:r>
            <a:r>
              <a:rPr lang="zh-CN" altLang="en-US"/>
              <a:t>，让模型预测被遮挡的内容。</a:t>
            </a:r>
            <a:endParaRPr lang="zh-CN" altLang="en-US"/>
          </a:p>
          <a:p>
            <a:r>
              <a:rPr lang="zh-CN" altLang="en-US"/>
              <a:t>预训练语言模型（</a:t>
            </a:r>
            <a:r>
              <a:rPr lang="en-US" altLang="zh-CN"/>
              <a:t>PLM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采用</a:t>
            </a:r>
            <a:r>
              <a:rPr lang="en-US" altLang="zh-CN"/>
              <a:t> BERT </a:t>
            </a:r>
            <a:r>
              <a:rPr lang="zh-CN" altLang="en-US"/>
              <a:t>预训练模型</a:t>
            </a:r>
            <a:r>
              <a:rPr lang="en-US" altLang="zh-CN"/>
              <a:t> </a:t>
            </a:r>
            <a:r>
              <a:rPr lang="zh-CN" altLang="en-US"/>
              <a:t>作为时间序列编码器，利用</a:t>
            </a:r>
            <a:r>
              <a:rPr lang="en-US" altLang="zh-CN"/>
              <a:t> NLP </a:t>
            </a:r>
            <a:r>
              <a:rPr lang="zh-CN" altLang="en-US"/>
              <a:t>预训练的特性，提升时间序列数据的泛化能力。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阶段</a:t>
            </a:r>
            <a:r>
              <a:rPr lang="en-US" altLang="zh-CN"/>
              <a:t> 3</a:t>
            </a:r>
            <a:r>
              <a:rPr lang="zh-CN" altLang="en-US"/>
              <a:t>：任务特定微调</a:t>
            </a:r>
            <a:endParaRPr lang="zh-CN" altLang="en-US"/>
          </a:p>
          <a:p>
            <a:r>
              <a:rPr lang="zh-CN" altLang="en-US"/>
              <a:t>目标：将预训练模型应用到具体的时间序列分类任务，如人体活动识别（</a:t>
            </a:r>
            <a:r>
              <a:rPr lang="en-US" altLang="zh-CN"/>
              <a:t>HAR</a:t>
            </a:r>
            <a:r>
              <a:rPr lang="zh-CN" altLang="en-US"/>
              <a:t>）、心电图分类（</a:t>
            </a:r>
            <a:r>
              <a:rPr lang="en-US" altLang="zh-CN"/>
              <a:t>ECG</a:t>
            </a:r>
            <a:r>
              <a:rPr lang="zh-CN" altLang="en-US"/>
              <a:t>）、脑电信号分类（</a:t>
            </a:r>
            <a:r>
              <a:rPr lang="en-US" altLang="zh-CN"/>
              <a:t>EEG</a:t>
            </a:r>
            <a:r>
              <a:rPr lang="zh-CN" altLang="en-US"/>
              <a:t>）。</a:t>
            </a:r>
            <a:endParaRPr lang="en-US" altLang="zh-CN"/>
          </a:p>
          <a:p>
            <a:r>
              <a:rPr lang="zh-CN" altLang="en-US">
                <a:sym typeface="+mn-ea"/>
              </a:rPr>
              <a:t>左侧：</a:t>
            </a:r>
            <a:endParaRPr lang="zh-CN" altLang="en-US"/>
          </a:p>
          <a:p>
            <a:r>
              <a:rPr lang="zh-CN" altLang="en-US">
                <a:sym typeface="+mn-ea"/>
              </a:rPr>
              <a:t>经过预训练的模型（</a:t>
            </a:r>
            <a:r>
              <a:rPr lang="en-US" altLang="zh-CN">
                <a:sym typeface="+mn-ea"/>
              </a:rPr>
              <a:t>Pre-trained Universal Model</a:t>
            </a:r>
            <a:r>
              <a:rPr lang="zh-CN" altLang="en-US">
                <a:sym typeface="+mn-ea"/>
              </a:rPr>
              <a:t>）被用于特定任务。</a:t>
            </a:r>
            <a:endParaRPr lang="zh-CN" altLang="en-US"/>
          </a:p>
          <a:p>
            <a:r>
              <a:rPr lang="zh-CN" altLang="en-US">
                <a:sym typeface="+mn-ea"/>
              </a:rPr>
              <a:t>右侧：</a:t>
            </a:r>
            <a:endParaRPr lang="zh-CN" altLang="en-US"/>
          </a:p>
          <a:p>
            <a:r>
              <a:rPr lang="zh-CN" altLang="en-US">
                <a:sym typeface="+mn-ea"/>
              </a:rPr>
              <a:t>通过线性层（</a:t>
            </a:r>
            <a:r>
              <a:rPr lang="en-US" altLang="zh-CN">
                <a:sym typeface="+mn-ea"/>
              </a:rPr>
              <a:t>Linear Layer</a:t>
            </a:r>
            <a:r>
              <a:rPr lang="zh-CN" altLang="en-US">
                <a:sym typeface="+mn-ea"/>
              </a:rPr>
              <a:t>）进行分类。</a:t>
            </a:r>
            <a:endParaRPr lang="en-US" altLang="zh-CN"/>
          </a:p>
          <a:p>
            <a:r>
              <a:rPr lang="zh-CN" altLang="en-US"/>
              <a:t>微调策略</a:t>
            </a:r>
            <a:endParaRPr lang="zh-CN" altLang="en-US"/>
          </a:p>
          <a:p>
            <a:r>
              <a:rPr lang="zh-CN" altLang="en-US"/>
              <a:t>线性评估（</a:t>
            </a:r>
            <a:r>
              <a:rPr lang="en-US" altLang="zh-CN"/>
              <a:t>Linear Evaluation</a:t>
            </a:r>
            <a:r>
              <a:rPr lang="zh-CN" altLang="en-US"/>
              <a:t>）：冻结编码器，只训练一个线性分类器。</a:t>
            </a:r>
            <a:endParaRPr lang="zh-CN" altLang="en-US"/>
          </a:p>
          <a:p>
            <a:r>
              <a:rPr lang="zh-CN" altLang="en-US"/>
              <a:t>全模型微调（</a:t>
            </a:r>
            <a:r>
              <a:rPr lang="en-US" altLang="zh-CN"/>
              <a:t>Full Fine-tuning</a:t>
            </a:r>
            <a:r>
              <a:rPr lang="zh-CN" altLang="en-US"/>
              <a:t>）：调整整个模型参数，使其适应特定任务。</a:t>
            </a:r>
            <a:endParaRPr lang="zh-CN" altLang="en-US"/>
          </a:p>
          <a:p>
            <a:r>
              <a:rPr lang="zh-CN" altLang="en-US"/>
              <a:t>🔹图像解释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阶段</a:t>
            </a:r>
            <a:r>
              <a:rPr lang="en-US" altLang="zh-CN"/>
              <a:t> 1</a:t>
            </a:r>
            <a:r>
              <a:rPr lang="zh-CN" altLang="en-US"/>
              <a:t>：时间序列</a:t>
            </a:r>
            <a:r>
              <a:rPr lang="en-US" altLang="zh-CN"/>
              <a:t> Tokenization</a:t>
            </a:r>
            <a:endParaRPr lang="en-US" altLang="zh-CN"/>
          </a:p>
          <a:p>
            <a:r>
              <a:rPr lang="zh-CN" altLang="en-US"/>
              <a:t>目标：将连续时间序列数据转换为离散</a:t>
            </a:r>
            <a:r>
              <a:rPr lang="en-US" altLang="zh-CN"/>
              <a:t> token</a:t>
            </a:r>
            <a:r>
              <a:rPr lang="zh-CN" altLang="en-US"/>
              <a:t>，以便进行跨领域学习。</a:t>
            </a:r>
            <a:endParaRPr lang="zh-CN" altLang="en-US"/>
          </a:p>
          <a:p>
            <a:r>
              <a:rPr lang="en-US" altLang="zh-CN"/>
              <a:t>Patch-wise Partition</a:t>
            </a:r>
            <a:r>
              <a:rPr lang="zh-CN" altLang="en-US"/>
              <a:t>（窗口划分）：</a:t>
            </a:r>
            <a:endParaRPr lang="en-US" altLang="zh-CN"/>
          </a:p>
          <a:p>
            <a:r>
              <a:rPr lang="zh-CN" altLang="en-US"/>
              <a:t>时间序列数据首先被划分为多个时间窗口（</a:t>
            </a:r>
            <a:r>
              <a:rPr lang="en-US" altLang="zh-CN"/>
              <a:t>patches</a:t>
            </a:r>
            <a:r>
              <a:rPr lang="zh-CN" altLang="en-US"/>
              <a:t>），每个</a:t>
            </a:r>
            <a:r>
              <a:rPr lang="en-US" altLang="zh-CN"/>
              <a:t> patch </a:t>
            </a:r>
            <a:r>
              <a:rPr lang="zh-CN" altLang="en-US"/>
              <a:t>代表一段连续的时间序列信号。</a:t>
            </a:r>
            <a:endParaRPr lang="zh-CN" altLang="en-US"/>
          </a:p>
          <a:p>
            <a:r>
              <a:rPr lang="zh-CN" altLang="en-US"/>
              <a:t>其中，</a:t>
            </a:r>
            <a:r>
              <a:rPr lang="en-US" altLang="zh-CN"/>
              <a:t> sl</a:t>
            </a:r>
            <a:r>
              <a:rPr lang="zh-CN" altLang="en-US"/>
              <a:t>是某个时间窗口，</a:t>
            </a:r>
            <a:r>
              <a:rPr lang="en-US" altLang="zh-CN"/>
              <a:t>TCN</a:t>
            </a:r>
            <a:r>
              <a:rPr lang="zh-CN" altLang="en-US"/>
              <a:t>（</a:t>
            </a:r>
            <a:r>
              <a:rPr lang="en-US" altLang="zh-CN"/>
              <a:t>Temporal Convolutional Network</a:t>
            </a:r>
            <a:r>
              <a:rPr lang="zh-CN" altLang="en-US"/>
              <a:t>）</a:t>
            </a:r>
            <a:r>
              <a:rPr lang="en-US" altLang="zh-CN"/>
              <a:t> </a:t>
            </a:r>
            <a:r>
              <a:rPr lang="zh-CN" altLang="en-US"/>
              <a:t>作为编码器，将其转换为潜在特征表示</a:t>
            </a:r>
            <a:r>
              <a:rPr lang="en-US" altLang="zh-CN"/>
              <a:t> </a:t>
            </a:r>
            <a:r>
              <a:rPr lang="en-US"/>
              <a:t>zl</a:t>
            </a:r>
            <a:r>
              <a:rPr lang="en-US" altLang="zh-CN"/>
              <a:t>​ 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离散化（</a:t>
            </a:r>
            <a:r>
              <a:rPr lang="en-US" altLang="zh-CN"/>
              <a:t>Tokenization</a:t>
            </a:r>
            <a:r>
              <a:rPr lang="zh-CN" altLang="en-US"/>
              <a:t>）：</a:t>
            </a:r>
            <a:endParaRPr lang="en-US" altLang="zh-CN"/>
          </a:p>
          <a:p>
            <a:r>
              <a:rPr lang="zh-CN" altLang="en-US"/>
              <a:t>采用向量量化（</a:t>
            </a:r>
            <a:r>
              <a:rPr lang="en-US" altLang="zh-CN"/>
              <a:t>Vector Quantization, VQ</a:t>
            </a:r>
            <a:r>
              <a:rPr lang="zh-CN" altLang="en-US"/>
              <a:t>）技术，将时间序列映射到一个离散</a:t>
            </a:r>
            <a:r>
              <a:rPr lang="en-US" altLang="zh-CN"/>
              <a:t> token </a:t>
            </a:r>
            <a:r>
              <a:rPr lang="zh-CN" altLang="en-US"/>
              <a:t>库。</a:t>
            </a:r>
            <a:endParaRPr lang="zh-CN" altLang="en-US"/>
          </a:p>
          <a:p>
            <a:r>
              <a:rPr lang="zh-CN" altLang="en-US"/>
              <a:t>解码（</a:t>
            </a:r>
            <a:r>
              <a:rPr lang="en-US" altLang="zh-CN"/>
              <a:t>Decoder</a:t>
            </a:r>
            <a:r>
              <a:rPr lang="zh-CN" altLang="en-US"/>
              <a:t>）：</a:t>
            </a:r>
            <a:endParaRPr lang="en-US" altLang="zh-CN"/>
          </a:p>
          <a:p>
            <a:r>
              <a:rPr lang="zh-CN" altLang="en-US"/>
              <a:t>训练过程中，模型尝试重建原始时间序列，以确保</a:t>
            </a:r>
            <a:r>
              <a:rPr lang="en-US" altLang="zh-CN"/>
              <a:t> token </a:t>
            </a:r>
            <a:r>
              <a:rPr lang="zh-CN" altLang="en-US"/>
              <a:t>能够有效表示时间序列信息。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pPr marL="457200" lvl="1" indent="457200"/>
            <a:r>
              <a:rPr lang="zh-CN" altLang="en-US"/>
              <a:t>全模型微调（</a:t>
            </a:r>
            <a:r>
              <a:rPr lang="en-US" altLang="zh-CN"/>
              <a:t>Full Fine-tuning</a:t>
            </a:r>
            <a:r>
              <a:rPr lang="zh-CN" altLang="en-US"/>
              <a:t>）</a:t>
            </a:r>
            <a:r>
              <a:rPr lang="en-US" altLang="zh-CN"/>
              <a:t>	</a:t>
            </a:r>
            <a:r>
              <a:rPr lang="zh-CN" altLang="en-US"/>
              <a:t>线性评估（</a:t>
            </a:r>
            <a:r>
              <a:rPr lang="en-US" altLang="zh-CN"/>
              <a:t>Linear Evaluation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特点</a:t>
            </a:r>
            <a:r>
              <a:rPr lang="en-US" altLang="zh-CN"/>
              <a:t>	</a:t>
            </a:r>
            <a:r>
              <a:rPr lang="zh-CN" altLang="en-US"/>
              <a:t>训练整个模型，适用于大规模数据</a:t>
            </a:r>
            <a:r>
              <a:rPr lang="en-US" altLang="zh-CN"/>
              <a:t>	</a:t>
            </a:r>
            <a:r>
              <a:rPr lang="zh-CN" altLang="en-US"/>
              <a:t>冻结主干，仅训练分类层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在</a:t>
            </a:r>
            <a:r>
              <a:rPr lang="en-US" altLang="zh-CN"/>
              <a:t> HAR</a:t>
            </a:r>
            <a:r>
              <a:rPr lang="zh-CN" altLang="en-US"/>
              <a:t>（人体活动识别）、</a:t>
            </a:r>
            <a:r>
              <a:rPr lang="en-US" altLang="zh-CN"/>
              <a:t>EEG</a:t>
            </a:r>
            <a:r>
              <a:rPr lang="zh-CN" altLang="en-US"/>
              <a:t>（脑电信号分类）、</a:t>
            </a:r>
            <a:r>
              <a:rPr lang="en-US" altLang="zh-CN"/>
              <a:t>ECG</a:t>
            </a:r>
            <a:r>
              <a:rPr lang="zh-CN" altLang="en-US"/>
              <a:t>（心电图分类）</a:t>
            </a:r>
            <a:r>
              <a:rPr lang="en-US" altLang="zh-CN"/>
              <a:t> </a:t>
            </a:r>
            <a:r>
              <a:rPr lang="zh-CN" altLang="en-US"/>
              <a:t>三个数据集上，在全模型微调（</a:t>
            </a:r>
            <a:r>
              <a:rPr lang="en-US" altLang="zh-CN"/>
              <a:t>Full Fine-tuning</a:t>
            </a:r>
            <a:r>
              <a:rPr lang="zh-CN" altLang="en-US"/>
              <a:t>）和线性评估（</a:t>
            </a:r>
            <a:r>
              <a:rPr lang="en-US" altLang="zh-CN"/>
              <a:t>Linear Evaluation</a:t>
            </a:r>
            <a:r>
              <a:rPr lang="zh-CN" altLang="en-US"/>
              <a:t>）两种场景下，</a:t>
            </a:r>
            <a:r>
              <a:rPr lang="en-US" altLang="zh-CN"/>
              <a:t>CrossTimeNet </a:t>
            </a:r>
            <a:r>
              <a:rPr lang="zh-CN" altLang="en-US"/>
              <a:t>仍然表现最佳</a:t>
            </a:r>
            <a:endParaRPr lang="zh-CN" altLang="en-US"/>
          </a:p>
          <a:p>
            <a:r>
              <a:rPr lang="zh-CN" altLang="en-US">
                <a:sym typeface="+mn-ea"/>
              </a:rPr>
              <a:t>线性评估通常作为第一步，用于检查预训练特征表示是否足够好。同时</a:t>
            </a:r>
            <a:r>
              <a:rPr lang="zh-CN" altLang="en-US"/>
              <a:t>采用全模型微调来进一步优化。</a:t>
            </a:r>
            <a:endParaRPr lang="zh-CN" altLang="en-US"/>
          </a:p>
          <a:p>
            <a:r>
              <a:rPr lang="zh-CN" altLang="en-US"/>
              <a:t>结论</a:t>
            </a:r>
            <a:r>
              <a:rPr lang="en-US" altLang="zh-CN"/>
              <a:t> </a:t>
            </a:r>
            <a:r>
              <a:rPr lang="zh-CN" altLang="en-US"/>
              <a:t>：</a:t>
            </a:r>
            <a:r>
              <a:rPr lang="en-US" altLang="zh-CN"/>
              <a:t>CrossTimeNet </a:t>
            </a:r>
            <a:r>
              <a:rPr lang="zh-CN" altLang="en-US"/>
              <a:t>通过跨领域自监督预训练，显著提高了时间序列分类任务的准确性和泛化能力。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目的：比较不同网络参数初始化方法对</a:t>
            </a:r>
            <a:r>
              <a:rPr lang="en-US" altLang="zh-CN"/>
              <a:t> CrossTimeNet </a:t>
            </a:r>
            <a:r>
              <a:rPr lang="zh-CN" altLang="en-US"/>
              <a:t>的影响。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实验对比</a:t>
            </a:r>
            <a:endParaRPr lang="zh-CN" altLang="en-US"/>
          </a:p>
          <a:p>
            <a:r>
              <a:rPr lang="en-US" altLang="zh-CN"/>
              <a:t>RandInit Transformer</a:t>
            </a:r>
            <a:r>
              <a:rPr lang="zh-CN" altLang="en-US"/>
              <a:t>：随机初始化的</a:t>
            </a:r>
            <a:r>
              <a:rPr lang="en-US" altLang="zh-CN"/>
              <a:t> Transformer</a:t>
            </a:r>
            <a:r>
              <a:rPr lang="zh-CN" altLang="en-US"/>
              <a:t>（未使用预训练）。</a:t>
            </a:r>
            <a:endParaRPr lang="zh-CN" altLang="en-US"/>
          </a:p>
          <a:p>
            <a:r>
              <a:rPr lang="en-US" altLang="zh-CN"/>
              <a:t>RandInit BERT</a:t>
            </a:r>
            <a:r>
              <a:rPr lang="zh-CN" altLang="en-US"/>
              <a:t>：随机初始化的</a:t>
            </a:r>
            <a:r>
              <a:rPr lang="en-US" altLang="zh-CN"/>
              <a:t> BERT </a:t>
            </a:r>
            <a:r>
              <a:rPr lang="zh-CN" altLang="en-US"/>
              <a:t>作为编码器（无预训练）。</a:t>
            </a:r>
            <a:endParaRPr lang="zh-CN" altLang="en-US"/>
          </a:p>
          <a:p>
            <a:r>
              <a:rPr lang="en-US" altLang="zh-CN"/>
              <a:t>Pre-trained BERT</a:t>
            </a:r>
            <a:r>
              <a:rPr lang="zh-CN" altLang="en-US"/>
              <a:t>：使用预训练好的</a:t>
            </a:r>
            <a:r>
              <a:rPr lang="en-US" altLang="zh-CN"/>
              <a:t> BERT </a:t>
            </a:r>
            <a:r>
              <a:rPr lang="zh-CN" altLang="en-US"/>
              <a:t>作为编码器。</a:t>
            </a:r>
            <a:endParaRPr lang="zh-CN" altLang="en-US"/>
          </a:p>
          <a:p>
            <a:r>
              <a:rPr lang="zh-CN" altLang="en-US"/>
              <a:t>我们可以看到：使用预训练</a:t>
            </a:r>
            <a:r>
              <a:rPr lang="en-US" altLang="zh-CN"/>
              <a:t> BERT </a:t>
            </a:r>
            <a:r>
              <a:rPr lang="zh-CN" altLang="en-US"/>
              <a:t>作为编码器，比随机初始化的</a:t>
            </a:r>
            <a:r>
              <a:rPr lang="en-US" altLang="zh-CN"/>
              <a:t> Transformer </a:t>
            </a:r>
            <a:r>
              <a:rPr lang="zh-CN" altLang="en-US"/>
              <a:t>和</a:t>
            </a:r>
            <a:r>
              <a:rPr lang="en-US" altLang="zh-CN"/>
              <a:t> BERT </a:t>
            </a:r>
            <a:r>
              <a:rPr lang="zh-CN" altLang="en-US"/>
              <a:t>具有更好的时间序列表示能力。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目的：探讨不同规模的</a:t>
            </a:r>
            <a:r>
              <a:rPr lang="en-US" altLang="zh-CN"/>
              <a:t> BERT </a:t>
            </a:r>
            <a:r>
              <a:rPr lang="zh-CN" altLang="en-US"/>
              <a:t>和</a:t>
            </a:r>
            <a:r>
              <a:rPr lang="en-US" altLang="zh-CN"/>
              <a:t> RoBERTa </a:t>
            </a:r>
            <a:r>
              <a:rPr lang="zh-CN" altLang="en-US"/>
              <a:t>预训练模型对</a:t>
            </a:r>
            <a:r>
              <a:rPr lang="en-US" altLang="zh-CN"/>
              <a:t> CrossTimeNet </a:t>
            </a:r>
            <a:r>
              <a:rPr lang="zh-CN" altLang="en-US"/>
              <a:t>任务性能的影响。</a:t>
            </a:r>
            <a:endParaRPr lang="en-US" altLang="zh-CN"/>
          </a:p>
          <a:p>
            <a:r>
              <a:rPr lang="zh-CN" altLang="en-US"/>
              <a:t>实验对比</a:t>
            </a:r>
            <a:endParaRPr lang="zh-CN" altLang="en-US"/>
          </a:p>
          <a:p>
            <a:r>
              <a:rPr lang="en-US" altLang="zh-CN"/>
              <a:t>RoBERTa</a:t>
            </a:r>
            <a:r>
              <a:rPr lang="zh-CN" altLang="en-US"/>
              <a:t>：一种更优化的</a:t>
            </a:r>
            <a:r>
              <a:rPr lang="en-US" altLang="zh-CN"/>
              <a:t> Transformer </a:t>
            </a:r>
            <a:r>
              <a:rPr lang="zh-CN" altLang="en-US"/>
              <a:t>变体。</a:t>
            </a:r>
            <a:endParaRPr lang="zh-CN" altLang="en-US"/>
          </a:p>
          <a:p>
            <a:r>
              <a:rPr lang="en-US" altLang="zh-CN"/>
              <a:t>BERT-Small</a:t>
            </a:r>
            <a:r>
              <a:rPr lang="zh-CN" altLang="en-US"/>
              <a:t>：较小的</a:t>
            </a:r>
            <a:r>
              <a:rPr lang="en-US" altLang="zh-CN"/>
              <a:t> BERT </a:t>
            </a:r>
            <a:r>
              <a:rPr lang="zh-CN" altLang="en-US"/>
              <a:t>变体。</a:t>
            </a:r>
            <a:endParaRPr lang="zh-CN" altLang="en-US"/>
          </a:p>
          <a:p>
            <a:r>
              <a:rPr lang="en-US" altLang="zh-CN"/>
              <a:t>BERT-Base</a:t>
            </a:r>
            <a:r>
              <a:rPr lang="zh-CN" altLang="en-US"/>
              <a:t>：标准</a:t>
            </a:r>
            <a:r>
              <a:rPr lang="en-US" altLang="zh-CN"/>
              <a:t> BERT </a:t>
            </a:r>
            <a:r>
              <a:rPr lang="zh-CN" altLang="en-US"/>
              <a:t>版本。</a:t>
            </a:r>
            <a:endParaRPr lang="zh-CN" altLang="en-US"/>
          </a:p>
          <a:p>
            <a:r>
              <a:rPr lang="en-US" altLang="zh-CN"/>
              <a:t>BERT-Large</a:t>
            </a:r>
            <a:r>
              <a:rPr lang="zh-CN" altLang="en-US"/>
              <a:t>：更大的</a:t>
            </a:r>
            <a:r>
              <a:rPr lang="en-US" altLang="zh-CN"/>
              <a:t> BERT </a:t>
            </a:r>
            <a:r>
              <a:rPr lang="zh-CN" altLang="en-US"/>
              <a:t>版本，参数量更多。</a:t>
            </a:r>
            <a:endParaRPr lang="zh-CN" altLang="en-US"/>
          </a:p>
          <a:p>
            <a:r>
              <a:rPr lang="zh-CN" altLang="en-US"/>
              <a:t>我们可以看到：</a:t>
            </a:r>
            <a:r>
              <a:rPr lang="en-US" altLang="zh-CN"/>
              <a:t>BERT-Large </a:t>
            </a:r>
            <a:r>
              <a:rPr lang="zh-CN" altLang="en-US"/>
              <a:t>具有最佳性能，适合计算资源充足的情况。</a:t>
            </a:r>
            <a:r>
              <a:rPr lang="en-US" altLang="zh-CN"/>
              <a:t>BERT-Base </a:t>
            </a:r>
            <a:r>
              <a:rPr lang="zh-CN" altLang="en-US"/>
              <a:t>也能提供较好的平衡。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目的：比较</a:t>
            </a:r>
            <a:r>
              <a:rPr lang="en-US" altLang="zh-CN"/>
              <a:t> BERT </a:t>
            </a:r>
            <a:r>
              <a:rPr lang="zh-CN" altLang="en-US"/>
              <a:t>和</a:t>
            </a:r>
            <a:r>
              <a:rPr lang="en-US" altLang="zh-CN"/>
              <a:t> GPT-2 </a:t>
            </a:r>
            <a:r>
              <a:rPr lang="zh-CN" altLang="en-US"/>
              <a:t>作为编码器</a:t>
            </a:r>
            <a:r>
              <a:rPr lang="en-US" altLang="zh-CN"/>
              <a:t> </a:t>
            </a:r>
            <a:r>
              <a:rPr lang="zh-CN" altLang="en-US"/>
              <a:t>对</a:t>
            </a:r>
            <a:r>
              <a:rPr lang="en-US" altLang="zh-CN"/>
              <a:t> CrossTimeNet </a:t>
            </a:r>
            <a:r>
              <a:rPr lang="zh-CN" altLang="en-US"/>
              <a:t>任务的影响。</a:t>
            </a:r>
            <a:endParaRPr lang="zh-CN" altLang="en-US"/>
          </a:p>
          <a:p>
            <a:r>
              <a:rPr lang="en-US" altLang="zh-CN"/>
              <a:t>BERT </a:t>
            </a:r>
            <a:r>
              <a:rPr lang="zh-CN" altLang="en-US"/>
              <a:t>由于其双向注意力机制，在时间序列任务上比</a:t>
            </a:r>
            <a:r>
              <a:rPr lang="en-US" altLang="zh-CN"/>
              <a:t> GPT-2 </a:t>
            </a:r>
            <a:r>
              <a:rPr lang="zh-CN" altLang="en-US"/>
              <a:t>更优。</a:t>
            </a:r>
            <a:endParaRPr lang="zh-CN" altLang="en-US"/>
          </a:p>
          <a:p>
            <a:r>
              <a:rPr lang="en-US" altLang="zh-CN"/>
              <a:t>MTP </a:t>
            </a:r>
            <a:r>
              <a:rPr lang="zh-CN" altLang="en-US"/>
              <a:t>任务需要结合预训练模型，才能更有效地建模时间序列数据。</a:t>
            </a:r>
            <a:endParaRPr lang="zh-CN" altLang="en-US"/>
          </a:p>
          <a:p>
            <a:r>
              <a:rPr lang="zh-CN" altLang="en-US"/>
              <a:t>全模型微调能进一步提升任务性能，适用于复杂任务。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目的：评估不同掩码比例（</a:t>
            </a:r>
            <a:r>
              <a:rPr lang="en-US" altLang="zh-CN"/>
              <a:t>15%</a:t>
            </a:r>
            <a:r>
              <a:rPr lang="zh-CN" altLang="en-US"/>
              <a:t>、</a:t>
            </a:r>
            <a:r>
              <a:rPr lang="en-US" altLang="zh-CN"/>
              <a:t>30%</a:t>
            </a:r>
            <a:r>
              <a:rPr lang="zh-CN" altLang="en-US"/>
              <a:t>、</a:t>
            </a:r>
            <a:r>
              <a:rPr lang="en-US" altLang="zh-CN"/>
              <a:t>45%</a:t>
            </a:r>
            <a:r>
              <a:rPr lang="zh-CN" altLang="en-US"/>
              <a:t>、</a:t>
            </a:r>
            <a:r>
              <a:rPr lang="en-US" altLang="zh-CN"/>
              <a:t>60%</a:t>
            </a:r>
            <a:r>
              <a:rPr lang="zh-CN" altLang="en-US"/>
              <a:t>）对自监督训练的影响。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结论：</a:t>
            </a:r>
            <a:r>
              <a:rPr lang="en-US" altLang="zh-CN"/>
              <a:t>30%-45% </a:t>
            </a:r>
            <a:r>
              <a:rPr lang="zh-CN" altLang="en-US"/>
              <a:t>掩码比例最优，适用于</a:t>
            </a:r>
            <a:r>
              <a:rPr lang="en-US" altLang="zh-CN"/>
              <a:t> CrossTimeNet </a:t>
            </a:r>
            <a:r>
              <a:rPr lang="zh-CN" altLang="en-US"/>
              <a:t>预训练。</a:t>
            </a:r>
            <a:r>
              <a:rPr lang="en-US" altLang="zh-CN"/>
              <a:t> </a:t>
            </a:r>
            <a:r>
              <a:rPr lang="zh-CN" altLang="en-US"/>
              <a:t>适当的掩码比例有助于提升自监督预训练的效果。信息缺失过多或过少，模型无法学习有效的时间序列表示。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olidFill>
                  <a:srgbClr val="000000"/>
                </a:solidFill>
                <a:latin typeface="Times New Roman" panose="02020603050405020304" charset="0"/>
                <a:ea typeface="NimbusRomNo9L-Regu"/>
                <a:cs typeface="Times New Roman" panose="02020603050405020304" charset="0"/>
                <a:sym typeface="+mn-ea"/>
              </a:rPr>
              <a:t>（哈佛大学）（麻省理工学院林肯实验室）</a:t>
            </a:r>
            <a:endParaRPr lang="zh-CN" altLang="en-US" b="0">
              <a:solidFill>
                <a:srgbClr val="000000"/>
              </a:solidFill>
              <a:latin typeface="Times New Roman" panose="02020603050405020304" charset="0"/>
              <a:ea typeface="NimbusRomNo9L-Regu"/>
              <a:cs typeface="Times New Roman" panose="02020603050405020304" charset="0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目标：展示不同模型配置在训练过程中的损失变化和准确率提升情况。</a:t>
            </a:r>
            <a:endParaRPr lang="zh-CN" altLang="en-US"/>
          </a:p>
          <a:p>
            <a:r>
              <a:rPr lang="zh-CN" altLang="en-US"/>
              <a:t>对比的三种模型：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未进行预训练，仅使用</a:t>
            </a:r>
            <a:r>
              <a:rPr lang="en-US" altLang="zh-CN"/>
              <a:t> BERT</a:t>
            </a:r>
            <a:r>
              <a:rPr lang="zh-CN" altLang="en-US"/>
              <a:t>（</a:t>
            </a:r>
            <a:r>
              <a:rPr lang="en-US" altLang="zh-CN"/>
              <a:t>w/o pre-training and pre-trained BERT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进行预训练，但</a:t>
            </a:r>
            <a:r>
              <a:rPr lang="en-US" altLang="zh-CN"/>
              <a:t> BERT </a:t>
            </a:r>
            <a:r>
              <a:rPr lang="zh-CN" altLang="en-US"/>
              <a:t>随机初始化（</a:t>
            </a:r>
            <a:r>
              <a:rPr lang="en-US" altLang="zh-CN"/>
              <a:t>w/ pre-training and RandInit BERT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进行预训练，使用预训练</a:t>
            </a:r>
            <a:r>
              <a:rPr lang="en-US" altLang="zh-CN"/>
              <a:t> BERT</a:t>
            </a:r>
            <a:r>
              <a:rPr lang="zh-CN" altLang="en-US"/>
              <a:t>（</a:t>
            </a:r>
            <a:r>
              <a:rPr lang="en-US" altLang="zh-CN"/>
              <a:t>w/ pre-training and pre-trained BERT</a:t>
            </a:r>
            <a:r>
              <a:rPr lang="zh-CN" altLang="en-US"/>
              <a:t>）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训练损失（</a:t>
            </a:r>
            <a:r>
              <a:rPr lang="en-US" altLang="zh-CN"/>
              <a:t>Training Loss</a:t>
            </a:r>
            <a:r>
              <a:rPr lang="zh-CN" altLang="en-US"/>
              <a:t>）：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未预训练（蓝色曲线）</a:t>
            </a:r>
            <a:r>
              <a:rPr lang="en-US" altLang="zh-CN"/>
              <a:t> </a:t>
            </a:r>
            <a:r>
              <a:rPr lang="zh-CN" altLang="en-US"/>
              <a:t>的模型损失下降较慢，最终收敛值较高，说明模型学习能力较弱。</a:t>
            </a:r>
            <a:endParaRPr lang="zh-CN" altLang="en-US"/>
          </a:p>
          <a:p>
            <a:r>
              <a:rPr lang="zh-CN" altLang="en-US"/>
              <a:t>随机初始化</a:t>
            </a:r>
            <a:r>
              <a:rPr lang="en-US" altLang="zh-CN"/>
              <a:t> BERT + </a:t>
            </a:r>
            <a:r>
              <a:rPr lang="zh-CN" altLang="en-US"/>
              <a:t>预训练（橙色曲线）</a:t>
            </a:r>
            <a:r>
              <a:rPr lang="en-US" altLang="zh-CN"/>
              <a:t> </a:t>
            </a:r>
            <a:r>
              <a:rPr lang="zh-CN" altLang="en-US"/>
              <a:t>的损失下降较快，但仍高于使用</a:t>
            </a:r>
            <a:r>
              <a:rPr lang="en-US" altLang="zh-CN"/>
              <a:t> </a:t>
            </a:r>
            <a:r>
              <a:rPr lang="zh-CN" altLang="en-US"/>
              <a:t>预训练</a:t>
            </a:r>
            <a:r>
              <a:rPr lang="en-US" altLang="zh-CN"/>
              <a:t> BERT </a:t>
            </a:r>
            <a:r>
              <a:rPr lang="zh-CN" altLang="en-US"/>
              <a:t>的模型。</a:t>
            </a:r>
            <a:endParaRPr lang="zh-CN" altLang="en-US"/>
          </a:p>
          <a:p>
            <a:r>
              <a:rPr lang="zh-CN" altLang="en-US"/>
              <a:t>使用预训练</a:t>
            </a:r>
            <a:r>
              <a:rPr lang="en-US" altLang="zh-CN"/>
              <a:t> BERT</a:t>
            </a:r>
            <a:r>
              <a:rPr lang="zh-CN" altLang="en-US"/>
              <a:t>（棕色曲线）</a:t>
            </a:r>
            <a:r>
              <a:rPr lang="en-US" altLang="zh-CN"/>
              <a:t> </a:t>
            </a:r>
            <a:r>
              <a:rPr lang="zh-CN" altLang="en-US"/>
              <a:t>的损失下降最快，并且稳定收敛到最低值，说明预训练</a:t>
            </a:r>
            <a:r>
              <a:rPr lang="en-US" altLang="zh-CN"/>
              <a:t> BERT </a:t>
            </a:r>
            <a:r>
              <a:rPr lang="zh-CN" altLang="en-US"/>
              <a:t>提供了更好的初始化，使得模型更容易学习时间序列特征。</a:t>
            </a:r>
            <a:endParaRPr lang="zh-CN" altLang="en-US"/>
          </a:p>
          <a:p>
            <a:r>
              <a:rPr lang="zh-CN" altLang="en-US"/>
              <a:t>准确率（</a:t>
            </a:r>
            <a:r>
              <a:rPr lang="en-US" altLang="zh-CN"/>
              <a:t>Accuracy</a:t>
            </a:r>
            <a:r>
              <a:rPr lang="zh-CN" altLang="en-US"/>
              <a:t>）：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未预训练的</a:t>
            </a:r>
            <a:r>
              <a:rPr lang="en-US" altLang="zh-CN"/>
              <a:t> BERT</a:t>
            </a:r>
            <a:r>
              <a:rPr lang="zh-CN" altLang="en-US"/>
              <a:t>（蓝色曲线）</a:t>
            </a:r>
            <a:r>
              <a:rPr lang="en-US" altLang="zh-CN"/>
              <a:t> </a:t>
            </a:r>
            <a:r>
              <a:rPr lang="zh-CN" altLang="en-US"/>
              <a:t>在整个训练过程中准确率较低，说明模型难以快速适应任务。</a:t>
            </a:r>
            <a:endParaRPr lang="zh-CN" altLang="en-US"/>
          </a:p>
          <a:p>
            <a:r>
              <a:rPr lang="zh-CN" altLang="en-US"/>
              <a:t>随机初始化</a:t>
            </a:r>
            <a:r>
              <a:rPr lang="en-US" altLang="zh-CN"/>
              <a:t> BERT + </a:t>
            </a:r>
            <a:r>
              <a:rPr lang="zh-CN" altLang="en-US"/>
              <a:t>预训练（橙色曲线）</a:t>
            </a:r>
            <a:r>
              <a:rPr lang="en-US" altLang="zh-CN"/>
              <a:t> </a:t>
            </a:r>
            <a:r>
              <a:rPr lang="zh-CN" altLang="en-US"/>
              <a:t>具有较好的学习效果，但仍不如使用</a:t>
            </a:r>
            <a:r>
              <a:rPr lang="en-US" altLang="zh-CN"/>
              <a:t> </a:t>
            </a:r>
            <a:r>
              <a:rPr lang="zh-CN" altLang="en-US"/>
              <a:t>预训练</a:t>
            </a:r>
            <a:r>
              <a:rPr lang="en-US" altLang="zh-CN"/>
              <a:t> BERT</a:t>
            </a:r>
            <a:r>
              <a:rPr lang="zh-CN" altLang="en-US"/>
              <a:t>（棕色曲线）。</a:t>
            </a:r>
            <a:endParaRPr lang="zh-CN" altLang="en-US"/>
          </a:p>
          <a:p>
            <a:r>
              <a:rPr lang="zh-CN" altLang="en-US"/>
              <a:t>使用预训练</a:t>
            </a:r>
            <a:r>
              <a:rPr lang="en-US" altLang="zh-CN"/>
              <a:t> BERT</a:t>
            </a:r>
            <a:r>
              <a:rPr lang="zh-CN" altLang="en-US"/>
              <a:t>（棕色曲线）</a:t>
            </a:r>
            <a:r>
              <a:rPr lang="en-US" altLang="zh-CN"/>
              <a:t> </a:t>
            </a:r>
            <a:r>
              <a:rPr lang="zh-CN" altLang="en-US"/>
              <a:t>在训练初期准确率上升最快，最终达到最优表现，特别是在</a:t>
            </a:r>
            <a:r>
              <a:rPr lang="en-US" altLang="zh-CN"/>
              <a:t> HAR</a:t>
            </a:r>
            <a:r>
              <a:rPr lang="zh-CN" altLang="en-US"/>
              <a:t>、</a:t>
            </a:r>
            <a:r>
              <a:rPr lang="en-US" altLang="zh-CN"/>
              <a:t>EEG </a:t>
            </a:r>
            <a:r>
              <a:rPr lang="zh-CN" altLang="en-US"/>
              <a:t>和</a:t>
            </a:r>
            <a:r>
              <a:rPr lang="en-US" altLang="zh-CN"/>
              <a:t> ECG </a:t>
            </a:r>
            <a:r>
              <a:rPr lang="zh-CN" altLang="en-US"/>
              <a:t>数据集</a:t>
            </a:r>
            <a:r>
              <a:rPr lang="en-US" altLang="zh-CN"/>
              <a:t> </a:t>
            </a:r>
            <a:r>
              <a:rPr lang="zh-CN" altLang="en-US"/>
              <a:t>上都明显优于其他方法。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预训练能显著提升模型的收敛速度和最终性能。</a:t>
            </a:r>
            <a:endParaRPr lang="zh-CN" altLang="en-US"/>
          </a:p>
          <a:p>
            <a:r>
              <a:rPr lang="en-US" altLang="en-US"/>
              <a:t>✅</a:t>
            </a:r>
            <a:r>
              <a:rPr lang="en-US" altLang="zh-CN"/>
              <a:t> </a:t>
            </a:r>
            <a:r>
              <a:rPr lang="zh-CN" altLang="en-US"/>
              <a:t>使用预训练</a:t>
            </a:r>
            <a:r>
              <a:rPr lang="en-US" altLang="zh-CN"/>
              <a:t> BERT </a:t>
            </a:r>
            <a:r>
              <a:rPr lang="zh-CN" altLang="en-US"/>
              <a:t>作为编码器，能提供更好的初始化，提高分类任务的准确率。</a:t>
            </a:r>
            <a:endParaRPr lang="zh-CN" altLang="en-US"/>
          </a:p>
          <a:p>
            <a:r>
              <a:rPr lang="en-US" altLang="en-US"/>
              <a:t>✅</a:t>
            </a:r>
            <a:r>
              <a:rPr lang="en-US" altLang="zh-CN"/>
              <a:t> ECG </a:t>
            </a:r>
            <a:r>
              <a:rPr lang="zh-CN" altLang="en-US"/>
              <a:t>任务的训练曲线表明其学习难度较大，但预训练仍然能带来提升。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Figure 3: </a:t>
            </a:r>
            <a:r>
              <a:rPr lang="zh-CN" altLang="en-US"/>
              <a:t>注意力权重可视化</a:t>
            </a:r>
            <a:endParaRPr lang="zh-CN" altLang="en-US"/>
          </a:p>
          <a:p>
            <a:r>
              <a:rPr lang="zh-CN" altLang="en-US"/>
              <a:t>目标：比较有无预训练情况下，不同数据集上</a:t>
            </a:r>
            <a:r>
              <a:rPr lang="en-US" altLang="zh-CN"/>
              <a:t> CrossTimeNet </a:t>
            </a:r>
            <a:r>
              <a:rPr lang="zh-CN" altLang="en-US"/>
              <a:t>的注意力分布。</a:t>
            </a:r>
            <a:endParaRPr lang="zh-CN" altLang="en-US"/>
          </a:p>
          <a:p>
            <a:r>
              <a:rPr lang="zh-CN" altLang="en-US"/>
              <a:t>图像结构：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上方三张图（</a:t>
            </a:r>
            <a:r>
              <a:rPr lang="en-US" altLang="zh-CN"/>
              <a:t>w/o pre-training</a:t>
            </a:r>
            <a:r>
              <a:rPr lang="zh-CN" altLang="en-US"/>
              <a:t>）：未进行预训练时的注意力矩阵。</a:t>
            </a:r>
            <a:endParaRPr lang="zh-CN" altLang="en-US"/>
          </a:p>
          <a:p>
            <a:r>
              <a:rPr lang="zh-CN" altLang="en-US"/>
              <a:t>下方三张图（</a:t>
            </a:r>
            <a:r>
              <a:rPr lang="en-US" altLang="zh-CN"/>
              <a:t>w/ pre-training</a:t>
            </a:r>
            <a:r>
              <a:rPr lang="zh-CN" altLang="en-US"/>
              <a:t>）：经过预训练后的注意力矩阵。</a:t>
            </a:r>
            <a:endParaRPr lang="zh-CN" altLang="en-US"/>
          </a:p>
          <a:p>
            <a:r>
              <a:rPr lang="en-US" altLang="zh-CN"/>
              <a:t>HAR</a:t>
            </a:r>
            <a:r>
              <a:rPr lang="zh-CN" altLang="en-US"/>
              <a:t>（人体活动识别）：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未预训练（上方）：注意力较为分散，未能很好地关注关键时间点。</a:t>
            </a:r>
            <a:endParaRPr lang="zh-CN" altLang="en-US"/>
          </a:p>
          <a:p>
            <a:r>
              <a:rPr lang="zh-CN" altLang="en-US"/>
              <a:t>预训练（下方）：注意力更加集中，能够捕捉长时间依赖关系。</a:t>
            </a:r>
            <a:endParaRPr lang="zh-CN" altLang="en-US"/>
          </a:p>
          <a:p>
            <a:r>
              <a:rPr lang="en-US" altLang="zh-CN"/>
              <a:t>EEG</a:t>
            </a:r>
            <a:r>
              <a:rPr lang="zh-CN" altLang="en-US"/>
              <a:t>（脑电信号）：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未预训练（上方）：注意力较为均匀，模型难以区分重要信息。</a:t>
            </a:r>
            <a:endParaRPr lang="zh-CN" altLang="en-US"/>
          </a:p>
          <a:p>
            <a:r>
              <a:rPr lang="zh-CN" altLang="en-US"/>
              <a:t>预训练（下方）：注意力矩阵呈现明显的主对角线结构，表明模型学会了聚焦在关键时间点。</a:t>
            </a:r>
            <a:endParaRPr lang="zh-CN" altLang="en-US"/>
          </a:p>
          <a:p>
            <a:r>
              <a:rPr lang="en-US" altLang="zh-CN"/>
              <a:t>ECG</a:t>
            </a:r>
            <a:r>
              <a:rPr lang="zh-CN" altLang="en-US"/>
              <a:t>（心电信号）：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未预训练（上方）：注意力过于分散，难以学习有效特征。</a:t>
            </a:r>
            <a:endParaRPr lang="zh-CN" altLang="en-US"/>
          </a:p>
          <a:p>
            <a:r>
              <a:rPr lang="zh-CN" altLang="en-US"/>
              <a:t>预训练（下方）：注意力更加集中，模型对关键心电特征的关注度提高。</a:t>
            </a:r>
            <a:endParaRPr lang="zh-CN" altLang="en-US"/>
          </a:p>
          <a:p>
            <a:r>
              <a:rPr lang="zh-CN" altLang="en-US"/>
              <a:t>结论</a:t>
            </a:r>
            <a:endParaRPr lang="zh-CN" altLang="en-US"/>
          </a:p>
          <a:p>
            <a:r>
              <a:rPr lang="en-US" altLang="en-US"/>
              <a:t>✅</a:t>
            </a:r>
            <a:r>
              <a:rPr lang="en-US" altLang="zh-CN"/>
              <a:t> </a:t>
            </a:r>
            <a:r>
              <a:rPr lang="zh-CN" altLang="en-US"/>
              <a:t>预训练后，</a:t>
            </a:r>
            <a:r>
              <a:rPr lang="en-US" altLang="zh-CN"/>
              <a:t>CrossTimeNet </a:t>
            </a:r>
            <a:r>
              <a:rPr lang="zh-CN" altLang="en-US"/>
              <a:t>能更好地捕捉时间序列中的关键模式，提高注意力的聚焦能力。</a:t>
            </a:r>
            <a:endParaRPr lang="zh-CN" altLang="en-US"/>
          </a:p>
          <a:p>
            <a:r>
              <a:rPr lang="en-US" altLang="en-US"/>
              <a:t>✅</a:t>
            </a:r>
            <a:r>
              <a:rPr lang="en-US" altLang="zh-CN"/>
              <a:t> </a:t>
            </a:r>
            <a:r>
              <a:rPr lang="zh-CN" altLang="en-US"/>
              <a:t>对于</a:t>
            </a:r>
            <a:r>
              <a:rPr lang="en-US" altLang="zh-CN"/>
              <a:t> EEG </a:t>
            </a:r>
            <a:r>
              <a:rPr lang="zh-CN" altLang="en-US"/>
              <a:t>和</a:t>
            </a:r>
            <a:r>
              <a:rPr lang="en-US" altLang="zh-CN"/>
              <a:t> ECG </a:t>
            </a:r>
            <a:r>
              <a:rPr lang="zh-CN" altLang="en-US"/>
              <a:t>任务，预训练能够帮助模型学会长时间依赖，提高分类效果。</a:t>
            </a:r>
            <a:endParaRPr lang="zh-CN" altLang="en-US"/>
          </a:p>
          <a:p>
            <a:r>
              <a:rPr lang="en-US" altLang="en-US"/>
              <a:t>✅</a:t>
            </a:r>
            <a:r>
              <a:rPr lang="en-US" altLang="zh-CN"/>
              <a:t> HAR </a:t>
            </a:r>
            <a:r>
              <a:rPr lang="zh-CN" altLang="en-US"/>
              <a:t>任务中的注意力可视化表明，预训练有助于提升模型对时序特征的敏感度。</a:t>
            </a:r>
            <a:endParaRPr lang="zh-CN" altLang="en-US"/>
          </a:p>
          <a:p>
            <a:endParaRPr lang="zh-CN" altLang="en-US"/>
          </a:p>
          <a:p>
            <a:r>
              <a:rPr lang="en-US" altLang="zh-CN">
                <a:sym typeface="+mn-ea"/>
              </a:rPr>
              <a:t>Figure 2 </a:t>
            </a:r>
            <a:r>
              <a:rPr lang="zh-CN" altLang="en-US">
                <a:sym typeface="+mn-ea"/>
              </a:rPr>
              <a:t>证明：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预训练</a:t>
            </a:r>
            <a:r>
              <a:rPr lang="en-US" altLang="zh-CN">
                <a:sym typeface="+mn-ea"/>
              </a:rPr>
              <a:t> BERT </a:t>
            </a:r>
            <a:r>
              <a:rPr lang="zh-CN" altLang="en-US">
                <a:sym typeface="+mn-ea"/>
              </a:rPr>
              <a:t>显著提升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了模型的训练稳定性和准确率。</a:t>
            </a:r>
            <a:endParaRPr lang="zh-CN" altLang="en-US"/>
          </a:p>
          <a:p>
            <a:r>
              <a:rPr lang="en-US" altLang="zh-CN">
                <a:sym typeface="+mn-ea"/>
              </a:rPr>
              <a:t>Figure 3 </a:t>
            </a:r>
            <a:r>
              <a:rPr lang="zh-CN" altLang="en-US">
                <a:sym typeface="+mn-ea"/>
              </a:rPr>
              <a:t>证明：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预训练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优化了注意力机制，使模型能够更好地学习时间序列数据的关键特征。</a:t>
            </a:r>
            <a:endParaRPr lang="zh-CN" altLang="en-US"/>
          </a:p>
          <a:p>
            <a:r>
              <a:rPr lang="zh-CN" altLang="en-US">
                <a:sym typeface="+mn-ea"/>
              </a:rPr>
              <a:t>最终结论：</a:t>
            </a:r>
            <a:r>
              <a:rPr lang="en-US" altLang="zh-CN">
                <a:sym typeface="+mn-ea"/>
              </a:rPr>
              <a:t>CrossTimeNet </a:t>
            </a:r>
            <a:r>
              <a:rPr lang="zh-CN" altLang="en-US">
                <a:sym typeface="+mn-ea"/>
              </a:rPr>
              <a:t>通过自监督预训练提高了模型的学习能力，并增强了注意力分布的合理性，使其更适用于跨领域时间序列分类任务。</a:t>
            </a:r>
            <a:endParaRPr lang="zh-CN" altLang="en-US"/>
          </a:p>
          <a:p>
            <a:endParaRPr lang="zh-CN" altLang="en-US"/>
          </a:p>
          <a:p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本周还整理了本子的参考文献内容，错误很多，把标准挂这里提醒自己。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下周将围绕论文和工作展开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 lim="800000"/>
          </a:ln>
        </p:spPr>
      </p:sp>
      <p:sp>
        <p:nvSpPr>
          <p:cNvPr id="5123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>
              <a:lnSpc>
                <a:spcPct val="150000"/>
              </a:lnSpc>
              <a:defRPr/>
            </a:pPr>
            <a:r>
              <a:rPr lang="zh-CN" altLang="en-US" dirty="0"/>
              <a:t>在深度学习领域，大规模语言模型（</a:t>
            </a:r>
            <a:r>
              <a:rPr lang="en-US" altLang="zh-CN" dirty="0"/>
              <a:t>LLMs</a:t>
            </a:r>
            <a:r>
              <a:rPr lang="zh-CN" altLang="en-US" dirty="0"/>
              <a:t>）</a:t>
            </a:r>
            <a:r>
              <a:rPr lang="en-US" altLang="zh-CN" dirty="0"/>
              <a:t> </a:t>
            </a:r>
            <a:r>
              <a:rPr lang="zh-CN" altLang="en-US" dirty="0"/>
              <a:t>和</a:t>
            </a:r>
            <a:r>
              <a:rPr lang="en-US" altLang="zh-CN" dirty="0"/>
              <a:t> </a:t>
            </a:r>
            <a:r>
              <a:rPr lang="zh-CN" altLang="en-US" dirty="0"/>
              <a:t>计算机视觉（</a:t>
            </a:r>
            <a:r>
              <a:rPr lang="en-US" altLang="zh-CN" dirty="0"/>
              <a:t>CV</a:t>
            </a:r>
            <a:r>
              <a:rPr lang="zh-CN" altLang="en-US" dirty="0"/>
              <a:t>）</a:t>
            </a:r>
            <a:r>
              <a:rPr lang="en-US" altLang="zh-CN" dirty="0"/>
              <a:t> </a:t>
            </a:r>
            <a:r>
              <a:rPr lang="zh-CN" altLang="en-US" dirty="0"/>
              <a:t>模型已能够支持多任务学习，如</a:t>
            </a:r>
            <a:r>
              <a:rPr lang="en-US" altLang="zh-CN" dirty="0"/>
              <a:t> GPT </a:t>
            </a:r>
            <a:r>
              <a:rPr lang="zh-CN" altLang="en-US" dirty="0"/>
              <a:t>系列</a:t>
            </a:r>
            <a:r>
              <a:rPr lang="en-US" altLang="zh-CN" dirty="0"/>
              <a:t> </a:t>
            </a:r>
            <a:r>
              <a:rPr lang="zh-CN" altLang="en-US" dirty="0"/>
              <a:t>可用于文本分类、问答、摘要生成等任务，而</a:t>
            </a:r>
            <a:r>
              <a:rPr lang="en-US" altLang="zh-CN" dirty="0"/>
              <a:t> ViTs</a:t>
            </a:r>
            <a:r>
              <a:rPr lang="zh-CN" altLang="en-US" dirty="0"/>
              <a:t>（</a:t>
            </a:r>
            <a:r>
              <a:rPr lang="en-US" altLang="zh-CN" dirty="0"/>
              <a:t>Vision Transformers</a:t>
            </a:r>
            <a:r>
              <a:rPr lang="zh-CN" altLang="en-US" dirty="0"/>
              <a:t>）</a:t>
            </a:r>
            <a:r>
              <a:rPr lang="en-US" altLang="zh-CN" dirty="0"/>
              <a:t> </a:t>
            </a:r>
            <a:r>
              <a:rPr lang="zh-CN" altLang="en-US" dirty="0"/>
              <a:t>也能够进行多任务的图像理解。然而，在</a:t>
            </a:r>
            <a:r>
              <a:rPr lang="en-US" altLang="zh-CN" dirty="0"/>
              <a:t> </a:t>
            </a:r>
            <a:r>
              <a:rPr lang="zh-CN" altLang="en-US" dirty="0"/>
              <a:t>时间序列分析</a:t>
            </a:r>
            <a:r>
              <a:rPr lang="en-US" altLang="zh-CN" dirty="0"/>
              <a:t> </a:t>
            </a:r>
            <a:r>
              <a:rPr lang="zh-CN" altLang="en-US" dirty="0"/>
              <a:t>领域，目前</a:t>
            </a:r>
            <a:r>
              <a:rPr lang="zh-CN" altLang="en-US">
                <a:sym typeface="+mn-ea"/>
              </a:rPr>
              <a:t>传统时间序列模型往往专注于单一任务</a:t>
            </a:r>
            <a:r>
              <a:rPr lang="zh-CN" altLang="en-US">
                <a:sym typeface="+mn-ea"/>
              </a:rPr>
              <a:t>：预测</a:t>
            </a:r>
            <a:r>
              <a:rPr lang="en-US" altLang="zh-CN">
                <a:sym typeface="+mn-ea"/>
              </a:rPr>
              <a:t> or </a:t>
            </a:r>
            <a:r>
              <a:rPr lang="zh-CN" altLang="en-US">
                <a:sym typeface="+mn-ea"/>
              </a:rPr>
              <a:t>分类</a:t>
            </a:r>
            <a:r>
              <a:rPr lang="en-US" altLang="zh-CN">
                <a:sym typeface="+mn-ea"/>
              </a:rPr>
              <a:t> or </a:t>
            </a:r>
            <a:r>
              <a:rPr lang="zh-CN" altLang="en-US">
                <a:sym typeface="+mn-ea"/>
              </a:rPr>
              <a:t>异常检测</a:t>
            </a:r>
            <a:r>
              <a:rPr lang="en-US" altLang="zh-CN">
                <a:sym typeface="+mn-ea"/>
              </a:rPr>
              <a:t> or </a:t>
            </a:r>
            <a:r>
              <a:rPr lang="zh-CN" altLang="en-US">
                <a:sym typeface="+mn-ea"/>
              </a:rPr>
              <a:t>插补等。</a:t>
            </a:r>
            <a:endParaRPr lang="zh-CN" altLang="en-US">
              <a:sym typeface="+mn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dirty="0"/>
              <a:t>并且在</a:t>
            </a:r>
            <a:r>
              <a:rPr lang="zh-CN" altLang="en-US" dirty="0">
                <a:sym typeface="+mn-ea"/>
              </a:rPr>
              <a:t>时间序列分析</a:t>
            </a:r>
            <a:r>
              <a:rPr lang="en-US" altLang="zh-CN" dirty="0">
                <a:sym typeface="+mn-ea"/>
              </a:rPr>
              <a:t> </a:t>
            </a:r>
            <a:r>
              <a:rPr lang="zh-CN" altLang="en-US" dirty="0">
                <a:sym typeface="+mn-ea"/>
              </a:rPr>
              <a:t>领域</a:t>
            </a:r>
            <a:r>
              <a:rPr lang="zh-CN" altLang="en-US">
                <a:sym typeface="+mn-ea"/>
              </a:rPr>
              <a:t>多个单任务模型成本高、维护复杂、泛化性差。</a:t>
            </a:r>
            <a:endParaRPr lang="zh-CN" altLang="en-US" dirty="0"/>
          </a:p>
          <a:p>
            <a:pPr>
              <a:lnSpc>
                <a:spcPct val="150000"/>
              </a:lnSpc>
              <a:defRPr/>
            </a:pPr>
            <a:r>
              <a:rPr lang="zh-CN" altLang="en-US" dirty="0"/>
              <a:t>因此：业界</a:t>
            </a:r>
            <a:r>
              <a:rPr lang="en-US" altLang="zh-CN" dirty="0"/>
              <a:t>/</a:t>
            </a:r>
            <a:r>
              <a:rPr lang="zh-CN" altLang="en-US" dirty="0"/>
              <a:t>学界对多任务与跨领域时间序列模型的呼声越来越高。</a:t>
            </a:r>
            <a:endParaRPr lang="zh-CN" altLang="en-US" dirty="0"/>
          </a:p>
          <a:p>
            <a:pPr>
              <a:lnSpc>
                <a:spcPct val="150000"/>
              </a:lnSpc>
              <a:defRPr/>
            </a:pPr>
            <a:r>
              <a:rPr lang="zh-CN" altLang="en-US" dirty="0"/>
              <a:t>作者将围绕</a:t>
            </a:r>
            <a:r>
              <a:rPr lang="zh-CN" altLang="en-US">
                <a:sym typeface="+mn-ea"/>
              </a:rPr>
              <a:t>多任务学习和泛化能力展开工作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然而，工作存在</a:t>
            </a:r>
            <a:r>
              <a:rPr lang="zh-CN" altLang="en-US" dirty="0">
                <a:sym typeface="+mn-ea"/>
              </a:rPr>
              <a:t>三个主要挑战：从输入方面讲</a:t>
            </a:r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不同数据源（医疗、金融、工程等），时间长度（</a:t>
            </a:r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</a:t>
            </a:r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）与变量数量（</a:t>
            </a:r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v</a:t>
            </a:r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）差异大。</a:t>
            </a:r>
            <a:endParaRPr lang="zh-CN" altLang="en-US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从</a:t>
            </a:r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结果方面</a:t>
            </a:r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讲存在预测、分类、异常检测、插补等任务</a:t>
            </a:r>
            <a:endParaRPr lang="zh-CN" altLang="en-US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从最新的方法上面讲</a:t>
            </a:r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现有</a:t>
            </a:r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LLM </a:t>
            </a:r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在时间序列上常需大量微调或特定模块，难以轻量级扩展到更多任务。</a:t>
            </a:r>
            <a:endParaRPr lang="zh-CN" altLang="en-US" dirty="0">
              <a:sym typeface="+mn-ea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于是，为了解决以上问题，作者团队提出统一的多任务时间序列模型</a:t>
            </a:r>
            <a:r>
              <a:rPr lang="en-US" altLang="zh-CN"/>
              <a:t>UniTS</a:t>
            </a:r>
            <a:r>
              <a:rPr lang="zh-CN" altLang="en-US"/>
              <a:t>，作为连接不同任务的桥梁，以填补现有研究的空白。下面来看具体方法：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19592D1-04C7-4D6D-ABC4-83651DEF2C1B}" type="slidenum">
              <a:rPr lang="en-US" altLang="zh-CN" sz="1300">
                <a:solidFill>
                  <a:schemeClr val="tx1"/>
                </a:solidFill>
                <a:ea typeface="微软雅黑" panose="020B0503020204020204" pitchFamily="34" charset="-122"/>
              </a:rPr>
            </a:fld>
            <a:endParaRPr lang="en-US" altLang="zh-CN" sz="130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/>
              <a:t>UNITS </a:t>
            </a:r>
            <a:r>
              <a:rPr lang="zh-CN" altLang="en-US"/>
              <a:t>的设计理念</a:t>
            </a:r>
            <a:endParaRPr lang="zh-CN" altLang="en-US"/>
          </a:p>
          <a:p>
            <a:pPr eaLnBrk="1" hangingPunct="1"/>
            <a:r>
              <a:rPr lang="zh-CN" altLang="en-US"/>
              <a:t>关键思路：</a:t>
            </a:r>
            <a:endParaRPr lang="zh-CN" altLang="en-US"/>
          </a:p>
          <a:p>
            <a:pPr eaLnBrk="1" hangingPunct="1"/>
            <a:r>
              <a:rPr lang="zh-CN" altLang="en-US"/>
              <a:t>任务标记化（</a:t>
            </a:r>
            <a:r>
              <a:rPr lang="en-US" altLang="zh-CN"/>
              <a:t>Task Tokenization</a:t>
            </a:r>
            <a:r>
              <a:rPr lang="zh-CN" altLang="en-US"/>
              <a:t>）：用</a:t>
            </a:r>
            <a:r>
              <a:rPr lang="en-US" altLang="zh-CN"/>
              <a:t> GEN token</a:t>
            </a:r>
            <a:r>
              <a:rPr lang="zh-CN" altLang="en-US"/>
              <a:t>、</a:t>
            </a:r>
            <a:r>
              <a:rPr lang="en-US" altLang="zh-CN"/>
              <a:t>CLS token </a:t>
            </a:r>
            <a:r>
              <a:rPr lang="zh-CN" altLang="en-US"/>
              <a:t>等将不同任务进行统一表征。</a:t>
            </a:r>
            <a:endParaRPr lang="zh-CN" altLang="en-US"/>
          </a:p>
          <a:p>
            <a:pPr eaLnBrk="1" hangingPunct="1"/>
            <a:r>
              <a:rPr lang="zh-CN" altLang="en-US"/>
              <a:t>统一架构（</a:t>
            </a:r>
            <a:r>
              <a:rPr lang="en-US" altLang="zh-CN"/>
              <a:t>Unified Time Series Architecture</a:t>
            </a:r>
            <a:r>
              <a:rPr lang="zh-CN" altLang="en-US"/>
              <a:t>）：同一个主干网络处理任意时长、任意变量数的序列。</a:t>
            </a:r>
            <a:endParaRPr lang="zh-CN" altLang="en-US"/>
          </a:p>
          <a:p>
            <a:pPr eaLnBrk="1" hangingPunct="1"/>
            <a:r>
              <a:rPr lang="zh-CN" altLang="en-US"/>
              <a:t>掩码自监督预训练（</a:t>
            </a:r>
            <a:r>
              <a:rPr lang="en-US" altLang="zh-CN"/>
              <a:t>Masked Reconstruction</a:t>
            </a:r>
            <a:r>
              <a:rPr lang="zh-CN" altLang="en-US"/>
              <a:t>）</a:t>
            </a:r>
            <a:r>
              <a:rPr lang="en-US" altLang="zh-CN"/>
              <a:t> </a:t>
            </a:r>
            <a:r>
              <a:rPr lang="zh-CN" altLang="en-US"/>
              <a:t>与</a:t>
            </a:r>
            <a:r>
              <a:rPr lang="en-US" altLang="zh-CN"/>
              <a:t> </a:t>
            </a:r>
            <a:r>
              <a:rPr lang="zh-CN" altLang="en-US"/>
              <a:t>多任务监督</a:t>
            </a:r>
            <a:r>
              <a:rPr lang="en-US" altLang="zh-CN"/>
              <a:t> </a:t>
            </a:r>
            <a:r>
              <a:rPr lang="zh-CN" altLang="en-US"/>
              <a:t>相结合，兼顾生成与判别。</a:t>
            </a:r>
            <a:endParaRPr lang="zh-CN" altLang="en-US"/>
          </a:p>
          <a:p>
            <a:pPr eaLnBrk="1" hangingPunct="1"/>
            <a:r>
              <a:rPr lang="en-US" altLang="zh-CN"/>
              <a:t>(a) </a:t>
            </a:r>
            <a:r>
              <a:rPr lang="zh-CN" altLang="en-US"/>
              <a:t>生成任务（</a:t>
            </a:r>
            <a:r>
              <a:rPr lang="en-US" altLang="zh-CN"/>
              <a:t>Generative Tasks</a:t>
            </a:r>
            <a:r>
              <a:rPr lang="zh-CN" altLang="en-US"/>
              <a:t>）</a:t>
            </a:r>
            <a:endParaRPr lang="zh-CN" altLang="en-US"/>
          </a:p>
          <a:p>
            <a:pPr eaLnBrk="1" hangingPunct="1"/>
            <a:r>
              <a:rPr lang="zh-CN" altLang="en-US"/>
              <a:t>🔹</a:t>
            </a:r>
            <a:r>
              <a:rPr lang="en-US" altLang="zh-CN"/>
              <a:t> </a:t>
            </a:r>
            <a:r>
              <a:rPr lang="zh-CN" altLang="en-US"/>
              <a:t>核心思想：对于生成任务（如时间序列预测），</a:t>
            </a:r>
            <a:r>
              <a:rPr lang="en-US" altLang="zh-CN"/>
              <a:t>UNITS </a:t>
            </a:r>
            <a:r>
              <a:rPr lang="zh-CN" altLang="en-US"/>
              <a:t>通过任务标记（</a:t>
            </a:r>
            <a:r>
              <a:rPr lang="en-US" altLang="zh-CN"/>
              <a:t>GEN Token</a:t>
            </a:r>
            <a:r>
              <a:rPr lang="zh-CN" altLang="en-US"/>
              <a:t>）</a:t>
            </a:r>
            <a:r>
              <a:rPr lang="en-US" altLang="zh-CN"/>
              <a:t> </a:t>
            </a:r>
            <a:r>
              <a:rPr lang="zh-CN" altLang="en-US"/>
              <a:t>识别任务类型，并生成未来的时间序列数据。</a:t>
            </a:r>
            <a:endParaRPr lang="zh-CN" altLang="en-US"/>
          </a:p>
          <a:p>
            <a:pPr eaLnBrk="1" hangingPunct="1"/>
            <a:r>
              <a:rPr lang="zh-CN" altLang="en-US"/>
              <a:t>流程解析</a:t>
            </a:r>
            <a:endParaRPr lang="zh-CN" altLang="en-US"/>
          </a:p>
          <a:p>
            <a:pPr eaLnBrk="1" hangingPunct="1"/>
            <a:r>
              <a:rPr lang="zh-CN" altLang="en-US"/>
              <a:t>输入数据（时间序列）：</a:t>
            </a:r>
            <a:endParaRPr lang="zh-CN" altLang="en-US"/>
          </a:p>
          <a:p>
            <a:pPr eaLnBrk="1" hangingPunct="1"/>
            <a:endParaRPr lang="en-US" altLang="zh-CN"/>
          </a:p>
          <a:p>
            <a:pPr eaLnBrk="1" hangingPunct="1"/>
            <a:r>
              <a:rPr lang="zh-CN" altLang="en-US"/>
              <a:t>包含多个</a:t>
            </a:r>
            <a:r>
              <a:rPr lang="en-US" altLang="zh-CN"/>
              <a:t> Token</a:t>
            </a:r>
            <a:r>
              <a:rPr lang="zh-CN" altLang="en-US"/>
              <a:t>：</a:t>
            </a:r>
            <a:endParaRPr lang="zh-CN" altLang="en-US"/>
          </a:p>
          <a:p>
            <a:pPr eaLnBrk="1" hangingPunct="1"/>
            <a:r>
              <a:rPr lang="en-US" altLang="zh-CN"/>
              <a:t>Prompt Token</a:t>
            </a:r>
            <a:r>
              <a:rPr lang="zh-CN" altLang="en-US"/>
              <a:t>（蓝色）：提供额外的任务上下文信息。</a:t>
            </a:r>
            <a:endParaRPr lang="zh-CN" altLang="en-US"/>
          </a:p>
          <a:p>
            <a:pPr eaLnBrk="1" hangingPunct="1"/>
            <a:r>
              <a:rPr lang="en-US" altLang="zh-CN"/>
              <a:t>Sample Token</a:t>
            </a:r>
            <a:r>
              <a:rPr lang="zh-CN" altLang="en-US"/>
              <a:t>（绿色）：表示输入时间序列数据。</a:t>
            </a:r>
            <a:endParaRPr lang="zh-CN" altLang="en-US"/>
          </a:p>
          <a:p>
            <a:pPr eaLnBrk="1" hangingPunct="1"/>
            <a:r>
              <a:rPr lang="en-US" altLang="zh-CN"/>
              <a:t>GEN Token</a:t>
            </a:r>
            <a:r>
              <a:rPr lang="zh-CN" altLang="en-US"/>
              <a:t>（灰色）：代表生成任务，指导模型进行预测。</a:t>
            </a:r>
            <a:endParaRPr lang="zh-CN" altLang="en-US"/>
          </a:p>
          <a:p>
            <a:pPr eaLnBrk="1" hangingPunct="1"/>
            <a:endParaRPr lang="zh-CN" altLang="en-US"/>
          </a:p>
          <a:p>
            <a:pPr eaLnBrk="1" hangingPunct="1"/>
            <a:r>
              <a:rPr lang="zh-CN" altLang="en-US">
                <a:sym typeface="+mn-ea"/>
              </a:rPr>
              <a:t>输入到</a:t>
            </a:r>
            <a:r>
              <a:rPr lang="en-US" altLang="zh-CN">
                <a:sym typeface="+mn-ea"/>
              </a:rPr>
              <a:t> UNITS</a:t>
            </a:r>
            <a:r>
              <a:rPr lang="zh-CN" altLang="en-US">
                <a:sym typeface="+mn-ea"/>
              </a:rPr>
              <a:t>：</a:t>
            </a:r>
            <a:endParaRPr lang="zh-CN" altLang="en-US"/>
          </a:p>
          <a:p>
            <a:pPr eaLnBrk="1" hangingPunct="1"/>
            <a:endParaRPr lang="en-US" altLang="zh-CN"/>
          </a:p>
          <a:p>
            <a:pPr eaLnBrk="1" hangingPunct="1"/>
            <a:r>
              <a:rPr lang="en-US" altLang="zh-CN">
                <a:sym typeface="+mn-ea"/>
              </a:rPr>
              <a:t>UNITS </a:t>
            </a:r>
            <a:r>
              <a:rPr lang="zh-CN" altLang="en-US">
                <a:sym typeface="+mn-ea"/>
              </a:rPr>
              <a:t>采用</a:t>
            </a:r>
            <a:r>
              <a:rPr lang="en-US" altLang="zh-CN">
                <a:sym typeface="+mn-ea"/>
              </a:rPr>
              <a:t> Transformer </a:t>
            </a:r>
            <a:r>
              <a:rPr lang="zh-CN" altLang="en-US">
                <a:sym typeface="+mn-ea"/>
              </a:rPr>
              <a:t>结构，处理输入</a:t>
            </a:r>
            <a:r>
              <a:rPr lang="en-US" altLang="zh-CN">
                <a:sym typeface="+mn-ea"/>
              </a:rPr>
              <a:t> Token </a:t>
            </a:r>
            <a:r>
              <a:rPr lang="zh-CN" altLang="en-US">
                <a:sym typeface="+mn-ea"/>
              </a:rPr>
              <a:t>并提取时间序列特征。</a:t>
            </a:r>
            <a:endParaRPr lang="zh-CN" altLang="en-US"/>
          </a:p>
          <a:p>
            <a:pPr eaLnBrk="1" hangingPunct="1"/>
            <a:r>
              <a:rPr lang="zh-CN" altLang="en-US">
                <a:sym typeface="+mn-ea"/>
              </a:rPr>
              <a:t>输出预测结果：</a:t>
            </a:r>
            <a:endParaRPr lang="zh-CN" altLang="en-US"/>
          </a:p>
          <a:p>
            <a:pPr eaLnBrk="1" hangingPunct="1"/>
            <a:endParaRPr lang="en-US" altLang="zh-CN"/>
          </a:p>
          <a:p>
            <a:pPr eaLnBrk="1" hangingPunct="1"/>
            <a:r>
              <a:rPr lang="zh-CN" altLang="en-US">
                <a:sym typeface="+mn-ea"/>
              </a:rPr>
              <a:t>经过</a:t>
            </a:r>
            <a:r>
              <a:rPr lang="en-US" altLang="zh-CN">
                <a:sym typeface="+mn-ea"/>
              </a:rPr>
              <a:t> UNITS </a:t>
            </a:r>
            <a:r>
              <a:rPr lang="zh-CN" altLang="en-US">
                <a:sym typeface="+mn-ea"/>
              </a:rPr>
              <a:t>处理后，生成新的时间序列值（即未来数据点）。</a:t>
            </a:r>
            <a:endParaRPr lang="zh-CN" altLang="en-US"/>
          </a:p>
          <a:p>
            <a:pPr eaLnBrk="1" hangingPunct="1"/>
            <a:r>
              <a:rPr lang="zh-CN" altLang="en-US">
                <a:sym typeface="+mn-ea"/>
              </a:rPr>
              <a:t>通过</a:t>
            </a:r>
            <a:r>
              <a:rPr lang="en-US" altLang="zh-CN">
                <a:sym typeface="+mn-ea"/>
              </a:rPr>
              <a:t> Unpatchify </a:t>
            </a:r>
            <a:r>
              <a:rPr lang="zh-CN" altLang="en-US">
                <a:sym typeface="+mn-ea"/>
              </a:rPr>
              <a:t>机制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将</a:t>
            </a:r>
            <a:r>
              <a:rPr lang="en-US" altLang="zh-CN">
                <a:sym typeface="+mn-ea"/>
              </a:rPr>
              <a:t> Token </a:t>
            </a:r>
            <a:r>
              <a:rPr lang="zh-CN" altLang="en-US">
                <a:sym typeface="+mn-ea"/>
              </a:rPr>
              <a:t>变换回完整的时间序列格式。</a:t>
            </a:r>
            <a:endParaRPr lang="zh-CN" altLang="en-US"/>
          </a:p>
          <a:p>
            <a:pPr eaLnBrk="1" hangingPunct="1"/>
            <a:r>
              <a:rPr lang="zh-CN" altLang="en-US">
                <a:sym typeface="+mn-ea"/>
              </a:rPr>
              <a:t>最终输出：预测曲线（黑色</a:t>
            </a:r>
            <a:r>
              <a:rPr lang="en-US" altLang="zh-CN">
                <a:sym typeface="+mn-ea"/>
              </a:rPr>
              <a:t>+</a:t>
            </a:r>
            <a:r>
              <a:rPr lang="zh-CN" altLang="en-US">
                <a:sym typeface="+mn-ea"/>
              </a:rPr>
              <a:t>虚线部分表示预测值）。</a:t>
            </a:r>
            <a:endParaRPr lang="zh-CN" altLang="en-US"/>
          </a:p>
          <a:p>
            <a:pPr eaLnBrk="1" hangingPunct="1"/>
            <a:r>
              <a:rPr lang="en-US" altLang="en-US">
                <a:sym typeface="+mn-ea"/>
              </a:rPr>
              <a:t>✅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关键点：</a:t>
            </a:r>
            <a:endParaRPr lang="en-US" altLang="zh-CN"/>
          </a:p>
          <a:p>
            <a:pPr eaLnBrk="1" hangingPunct="1"/>
            <a:r>
              <a:rPr lang="en-US" altLang="zh-CN">
                <a:sym typeface="+mn-ea"/>
              </a:rPr>
              <a:t>UNITS </a:t>
            </a:r>
            <a:r>
              <a:rPr lang="zh-CN" altLang="en-US">
                <a:sym typeface="+mn-ea"/>
              </a:rPr>
              <a:t>不依赖滑动窗口（</a:t>
            </a:r>
            <a:r>
              <a:rPr lang="en-US" altLang="zh-CN">
                <a:sym typeface="+mn-ea"/>
              </a:rPr>
              <a:t>sliding window</a:t>
            </a:r>
            <a:r>
              <a:rPr lang="zh-CN" altLang="en-US">
                <a:sym typeface="+mn-ea"/>
              </a:rPr>
              <a:t>），可以直接预测不同时间步的未来值，避免传统方法在长时间预测中误差累积的问题。</a:t>
            </a:r>
            <a:endParaRPr lang="zh-CN" altLang="en-US"/>
          </a:p>
          <a:p>
            <a:pPr eaLnBrk="1" hangingPunct="1"/>
            <a:endParaRPr lang="zh-CN" altLang="en-US"/>
          </a:p>
          <a:p>
            <a:pPr eaLnBrk="1" hangingPunct="1"/>
            <a:r>
              <a:rPr lang="en-US" altLang="zh-CN">
                <a:sym typeface="+mn-ea"/>
              </a:rPr>
              <a:t>(b) </a:t>
            </a:r>
            <a:r>
              <a:rPr lang="zh-CN" altLang="en-US">
                <a:sym typeface="+mn-ea"/>
              </a:rPr>
              <a:t>预测任务（</a:t>
            </a:r>
            <a:r>
              <a:rPr lang="en-US" altLang="zh-CN">
                <a:sym typeface="+mn-ea"/>
              </a:rPr>
              <a:t>Predictive Tasks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pPr eaLnBrk="1" hangingPunct="1"/>
            <a:r>
              <a:rPr lang="zh-CN" altLang="en-US">
                <a:sym typeface="+mn-ea"/>
              </a:rPr>
              <a:t>🔹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核心思想：对于预测任务（如分类任务），</a:t>
            </a:r>
            <a:r>
              <a:rPr lang="en-US" altLang="zh-CN">
                <a:sym typeface="+mn-ea"/>
              </a:rPr>
              <a:t>UNITS </a:t>
            </a:r>
            <a:r>
              <a:rPr lang="zh-CN" altLang="en-US">
                <a:sym typeface="+mn-ea"/>
              </a:rPr>
              <a:t>通过任务标记（</a:t>
            </a:r>
            <a:r>
              <a:rPr lang="en-US" altLang="zh-CN">
                <a:sym typeface="+mn-ea"/>
              </a:rPr>
              <a:t>CLS Token</a:t>
            </a:r>
            <a:r>
              <a:rPr lang="zh-CN" altLang="en-US">
                <a:sym typeface="+mn-ea"/>
              </a:rPr>
              <a:t>）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识别任务类型，并输出分类结果。</a:t>
            </a:r>
            <a:endParaRPr lang="zh-CN" altLang="en-US"/>
          </a:p>
          <a:p>
            <a:pPr eaLnBrk="1" hangingPunct="1"/>
            <a:endParaRPr lang="en-US" altLang="zh-CN"/>
          </a:p>
          <a:p>
            <a:pPr eaLnBrk="1" hangingPunct="1"/>
            <a:r>
              <a:rPr lang="zh-CN" altLang="en-US">
                <a:sym typeface="+mn-ea"/>
              </a:rPr>
              <a:t>流程解析</a:t>
            </a:r>
            <a:endParaRPr lang="zh-CN" altLang="en-US"/>
          </a:p>
          <a:p>
            <a:pPr eaLnBrk="1" hangingPunct="1"/>
            <a:r>
              <a:rPr lang="zh-CN" altLang="en-US">
                <a:sym typeface="+mn-ea"/>
              </a:rPr>
              <a:t>输入数据（时间序列）：</a:t>
            </a:r>
            <a:endParaRPr lang="zh-CN" altLang="en-US"/>
          </a:p>
          <a:p>
            <a:pPr eaLnBrk="1" hangingPunct="1"/>
            <a:endParaRPr lang="en-US" altLang="zh-CN"/>
          </a:p>
          <a:p>
            <a:pPr eaLnBrk="1" hangingPunct="1"/>
            <a:r>
              <a:rPr lang="zh-CN" altLang="en-US">
                <a:sym typeface="+mn-ea"/>
              </a:rPr>
              <a:t>仍然包含多个</a:t>
            </a:r>
            <a:r>
              <a:rPr lang="en-US" altLang="zh-CN">
                <a:sym typeface="+mn-ea"/>
              </a:rPr>
              <a:t> Token</a:t>
            </a:r>
            <a:r>
              <a:rPr lang="zh-CN" altLang="en-US">
                <a:sym typeface="+mn-ea"/>
              </a:rPr>
              <a:t>：</a:t>
            </a:r>
            <a:endParaRPr lang="zh-CN" altLang="en-US"/>
          </a:p>
          <a:p>
            <a:pPr eaLnBrk="1" hangingPunct="1"/>
            <a:r>
              <a:rPr lang="en-US" altLang="zh-CN">
                <a:sym typeface="+mn-ea"/>
              </a:rPr>
              <a:t>Prompt Token</a:t>
            </a:r>
            <a:r>
              <a:rPr lang="zh-CN" altLang="en-US">
                <a:sym typeface="+mn-ea"/>
              </a:rPr>
              <a:t>（蓝色）：提供任务的额外信息。</a:t>
            </a:r>
            <a:endParaRPr lang="zh-CN" altLang="en-US"/>
          </a:p>
          <a:p>
            <a:pPr eaLnBrk="1" hangingPunct="1"/>
            <a:r>
              <a:rPr lang="en-US" altLang="zh-CN">
                <a:sym typeface="+mn-ea"/>
              </a:rPr>
              <a:t>Sample Token</a:t>
            </a:r>
            <a:r>
              <a:rPr lang="zh-CN" altLang="en-US">
                <a:sym typeface="+mn-ea"/>
              </a:rPr>
              <a:t>（绿色）：表示输入的时间序列数据。</a:t>
            </a:r>
            <a:endParaRPr lang="zh-CN" altLang="en-US"/>
          </a:p>
          <a:p>
            <a:pPr eaLnBrk="1" hangingPunct="1"/>
            <a:r>
              <a:rPr lang="en-US" altLang="zh-CN">
                <a:sym typeface="+mn-ea"/>
              </a:rPr>
              <a:t>CLS Token</a:t>
            </a:r>
            <a:r>
              <a:rPr lang="zh-CN" altLang="en-US">
                <a:sym typeface="+mn-ea"/>
              </a:rPr>
              <a:t>（黄色）：代表分类任务，指导模型进行类别预测。</a:t>
            </a:r>
            <a:endParaRPr lang="zh-CN" altLang="en-US"/>
          </a:p>
          <a:p>
            <a:pPr eaLnBrk="1" hangingPunct="1"/>
            <a:r>
              <a:rPr lang="zh-CN" altLang="en-US">
                <a:sym typeface="+mn-ea"/>
              </a:rPr>
              <a:t>输入到</a:t>
            </a:r>
            <a:r>
              <a:rPr lang="en-US" altLang="zh-CN">
                <a:sym typeface="+mn-ea"/>
              </a:rPr>
              <a:t> UNITS</a:t>
            </a:r>
            <a:r>
              <a:rPr lang="zh-CN" altLang="en-US">
                <a:sym typeface="+mn-ea"/>
              </a:rPr>
              <a:t>：</a:t>
            </a:r>
            <a:endParaRPr lang="zh-CN" altLang="en-US"/>
          </a:p>
          <a:p>
            <a:pPr eaLnBrk="1" hangingPunct="1"/>
            <a:endParaRPr lang="en-US" altLang="zh-CN"/>
          </a:p>
          <a:p>
            <a:pPr eaLnBrk="1" hangingPunct="1"/>
            <a:r>
              <a:rPr lang="en-US" altLang="zh-CN">
                <a:sym typeface="+mn-ea"/>
              </a:rPr>
              <a:t>UNITS </a:t>
            </a:r>
            <a:r>
              <a:rPr lang="zh-CN" altLang="en-US">
                <a:sym typeface="+mn-ea"/>
              </a:rPr>
              <a:t>处理</a:t>
            </a:r>
            <a:r>
              <a:rPr lang="en-US" altLang="zh-CN">
                <a:sym typeface="+mn-ea"/>
              </a:rPr>
              <a:t> Token</a:t>
            </a:r>
            <a:r>
              <a:rPr lang="zh-CN" altLang="en-US">
                <a:sym typeface="+mn-ea"/>
              </a:rPr>
              <a:t>，提取时间序列特征。</a:t>
            </a:r>
            <a:endParaRPr lang="zh-CN" altLang="en-US"/>
          </a:p>
          <a:p>
            <a:pPr eaLnBrk="1" hangingPunct="1"/>
            <a:r>
              <a:rPr lang="zh-CN" altLang="en-US">
                <a:sym typeface="+mn-ea"/>
              </a:rPr>
              <a:t>分类预测：</a:t>
            </a:r>
            <a:endParaRPr lang="zh-CN" altLang="en-US"/>
          </a:p>
          <a:p>
            <a:pPr eaLnBrk="1" hangingPunct="1"/>
            <a:endParaRPr lang="en-US" altLang="zh-CN"/>
          </a:p>
          <a:p>
            <a:pPr eaLnBrk="1" hangingPunct="1"/>
            <a:r>
              <a:rPr lang="zh-CN" altLang="en-US">
                <a:sym typeface="+mn-ea"/>
              </a:rPr>
              <a:t>通过</a:t>
            </a:r>
            <a:r>
              <a:rPr lang="en-US" altLang="zh-CN">
                <a:sym typeface="+mn-ea"/>
              </a:rPr>
              <a:t> Distance Matching</a:t>
            </a:r>
            <a:r>
              <a:rPr lang="zh-CN" altLang="en-US">
                <a:sym typeface="+mn-ea"/>
              </a:rPr>
              <a:t>（距离匹配）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计算</a:t>
            </a:r>
            <a:r>
              <a:rPr lang="en-US" altLang="zh-CN">
                <a:sym typeface="+mn-ea"/>
              </a:rPr>
              <a:t> UNITS </a:t>
            </a:r>
            <a:r>
              <a:rPr lang="zh-CN" altLang="en-US">
                <a:sym typeface="+mn-ea"/>
              </a:rPr>
              <a:t>输出的特征与已知类别的嵌入向量（</a:t>
            </a:r>
            <a:r>
              <a:rPr lang="en-US" altLang="zh-CN">
                <a:sym typeface="+mn-ea"/>
              </a:rPr>
              <a:t>Class Embeddings</a:t>
            </a:r>
            <a:r>
              <a:rPr lang="zh-CN" altLang="en-US">
                <a:sym typeface="+mn-ea"/>
              </a:rPr>
              <a:t>，紫色）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之间的相似度。</a:t>
            </a:r>
            <a:endParaRPr lang="zh-CN" altLang="en-US"/>
          </a:p>
          <a:p>
            <a:pPr eaLnBrk="1" hangingPunct="1"/>
            <a:r>
              <a:rPr lang="zh-CN" altLang="en-US">
                <a:sym typeface="+mn-ea"/>
              </a:rPr>
              <a:t>最相似的类别即为最终分类结果，如</a:t>
            </a:r>
            <a:r>
              <a:rPr lang="en-US" altLang="zh-CN">
                <a:sym typeface="+mn-ea"/>
              </a:rPr>
              <a:t>Healthy</a:t>
            </a:r>
            <a:r>
              <a:rPr lang="zh-CN" altLang="en-US">
                <a:sym typeface="+mn-ea"/>
              </a:rPr>
              <a:t>（健康）。</a:t>
            </a:r>
            <a:endParaRPr lang="zh-CN" altLang="en-US"/>
          </a:p>
          <a:p>
            <a:pPr eaLnBrk="1" hangingPunct="1"/>
            <a:r>
              <a:rPr lang="en-US" altLang="en-US">
                <a:sym typeface="+mn-ea"/>
              </a:rPr>
              <a:t>✅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关键点：</a:t>
            </a:r>
            <a:endParaRPr lang="zh-CN" altLang="en-US"/>
          </a:p>
          <a:p>
            <a:pPr eaLnBrk="1" hangingPunct="1"/>
            <a:endParaRPr lang="en-US" altLang="zh-CN"/>
          </a:p>
          <a:p>
            <a:pPr eaLnBrk="1" hangingPunct="1"/>
            <a:r>
              <a:rPr lang="zh-CN" altLang="en-US">
                <a:sym typeface="+mn-ea"/>
              </a:rPr>
              <a:t>任务标记化（</a:t>
            </a:r>
            <a:r>
              <a:rPr lang="en-US" altLang="zh-CN">
                <a:sym typeface="+mn-ea"/>
              </a:rPr>
              <a:t>Task Tokenization</a:t>
            </a:r>
            <a:r>
              <a:rPr lang="zh-CN" altLang="en-US">
                <a:sym typeface="+mn-ea"/>
              </a:rPr>
              <a:t>）使</a:t>
            </a:r>
            <a:r>
              <a:rPr lang="en-US" altLang="zh-CN">
                <a:sym typeface="+mn-ea"/>
              </a:rPr>
              <a:t> UNITS </a:t>
            </a:r>
            <a:r>
              <a:rPr lang="zh-CN" altLang="en-US">
                <a:sym typeface="+mn-ea"/>
              </a:rPr>
              <a:t>不需要单独的分类头（</a:t>
            </a:r>
            <a:r>
              <a:rPr lang="en-US" altLang="zh-CN">
                <a:sym typeface="+mn-ea"/>
              </a:rPr>
              <a:t>classification head</a:t>
            </a:r>
            <a:r>
              <a:rPr lang="zh-CN" altLang="en-US">
                <a:sym typeface="+mn-ea"/>
              </a:rPr>
              <a:t>），可以在同一架构下完成不同任务。</a:t>
            </a:r>
            <a:endParaRPr lang="zh-CN" altLang="en-US"/>
          </a:p>
          <a:p>
            <a:pPr eaLnBrk="1" hangingPunct="1"/>
            <a:endParaRPr lang="zh-CN" altLang="en-US"/>
          </a:p>
          <a:p>
            <a:pPr eaLnBrk="1" hangingPunct="1"/>
            <a:r>
              <a:rPr lang="en-US" altLang="zh-CN">
                <a:sym typeface="+mn-ea"/>
              </a:rPr>
              <a:t>(c) UNITS </a:t>
            </a:r>
            <a:r>
              <a:rPr lang="zh-CN" altLang="en-US">
                <a:sym typeface="+mn-ea"/>
              </a:rPr>
              <a:t>模型架构</a:t>
            </a:r>
            <a:endParaRPr lang="zh-CN" altLang="en-US"/>
          </a:p>
          <a:p>
            <a:pPr eaLnBrk="1" hangingPunct="1"/>
            <a:r>
              <a:rPr lang="zh-CN" altLang="en-US">
                <a:sym typeface="+mn-ea"/>
              </a:rPr>
              <a:t>🔹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核心思想：</a:t>
            </a:r>
            <a:r>
              <a:rPr lang="en-US" altLang="zh-CN">
                <a:sym typeface="+mn-ea"/>
              </a:rPr>
              <a:t>UNITS </a:t>
            </a:r>
            <a:r>
              <a:rPr lang="zh-CN" altLang="en-US">
                <a:sym typeface="+mn-ea"/>
              </a:rPr>
              <a:t>采用</a:t>
            </a:r>
            <a:r>
              <a:rPr lang="en-US" altLang="zh-CN">
                <a:sym typeface="+mn-ea"/>
              </a:rPr>
              <a:t> Transformer </a:t>
            </a:r>
            <a:r>
              <a:rPr lang="zh-CN" altLang="en-US">
                <a:sym typeface="+mn-ea"/>
              </a:rPr>
              <a:t>变体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结构，包含多个模块，使其适应不同任务和数据类型。</a:t>
            </a:r>
            <a:endParaRPr lang="zh-CN" altLang="en-US"/>
          </a:p>
          <a:p>
            <a:pPr eaLnBrk="1" hangingPunct="1"/>
            <a:endParaRPr lang="en-US" altLang="zh-CN"/>
          </a:p>
          <a:p>
            <a:pPr eaLnBrk="1" hangingPunct="1"/>
            <a:r>
              <a:rPr lang="zh-CN" altLang="en-US">
                <a:sym typeface="+mn-ea"/>
              </a:rPr>
              <a:t>结构解析</a:t>
            </a:r>
            <a:endParaRPr lang="zh-CN" altLang="en-US"/>
          </a:p>
          <a:p>
            <a:pPr eaLnBrk="1" hangingPunct="1"/>
            <a:r>
              <a:rPr lang="zh-CN" altLang="en-US">
                <a:sym typeface="+mn-ea"/>
              </a:rPr>
              <a:t>输入</a:t>
            </a:r>
            <a:r>
              <a:rPr lang="en-US" altLang="zh-CN">
                <a:sym typeface="+mn-ea"/>
              </a:rPr>
              <a:t> Token</a:t>
            </a:r>
            <a:r>
              <a:rPr lang="zh-CN" altLang="en-US">
                <a:sym typeface="+mn-ea"/>
              </a:rPr>
              <a:t>（蓝色</a:t>
            </a:r>
            <a:r>
              <a:rPr lang="en-US" altLang="zh-CN">
                <a:sym typeface="+mn-ea"/>
              </a:rPr>
              <a:t> + </a:t>
            </a:r>
            <a:r>
              <a:rPr lang="zh-CN" altLang="en-US">
                <a:sym typeface="+mn-ea"/>
              </a:rPr>
              <a:t>绿色</a:t>
            </a:r>
            <a:r>
              <a:rPr lang="en-US" altLang="zh-CN">
                <a:sym typeface="+mn-ea"/>
              </a:rPr>
              <a:t> + </a:t>
            </a:r>
            <a:r>
              <a:rPr lang="zh-CN" altLang="en-US">
                <a:sym typeface="+mn-ea"/>
              </a:rPr>
              <a:t>灰色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黄色）</a:t>
            </a:r>
            <a:endParaRPr lang="zh-CN" altLang="en-US"/>
          </a:p>
          <a:p>
            <a:pPr eaLnBrk="1" hangingPunct="1"/>
            <a:endParaRPr lang="en-US" altLang="zh-CN"/>
          </a:p>
          <a:p>
            <a:pPr eaLnBrk="1" hangingPunct="1"/>
            <a:r>
              <a:rPr lang="en-US" altLang="zh-CN">
                <a:sym typeface="+mn-ea"/>
              </a:rPr>
              <a:t>Prompt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Sample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Task Token </a:t>
            </a:r>
            <a:r>
              <a:rPr lang="zh-CN" altLang="en-US">
                <a:sym typeface="+mn-ea"/>
              </a:rPr>
              <a:t>一起作为模型输入。</a:t>
            </a:r>
            <a:endParaRPr lang="zh-CN" altLang="en-US"/>
          </a:p>
          <a:p>
            <a:pPr eaLnBrk="1" hangingPunct="1"/>
            <a:r>
              <a:rPr lang="zh-CN" altLang="en-US">
                <a:sym typeface="+mn-ea"/>
              </a:rPr>
              <a:t>模型内部核心模块</a:t>
            </a:r>
            <a:endParaRPr lang="zh-CN" altLang="en-US"/>
          </a:p>
          <a:p>
            <a:pPr eaLnBrk="1" hangingPunct="1"/>
            <a:endParaRPr lang="en-US" altLang="zh-CN"/>
          </a:p>
          <a:p>
            <a:pPr eaLnBrk="1" hangingPunct="1"/>
            <a:r>
              <a:rPr lang="zh-CN" altLang="en-US">
                <a:sym typeface="+mn-ea"/>
              </a:rPr>
              <a:t>时间</a:t>
            </a:r>
            <a:r>
              <a:rPr lang="en-US" altLang="zh-CN">
                <a:sym typeface="+mn-ea"/>
              </a:rPr>
              <a:t> MHSA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Time MHSA</a:t>
            </a:r>
            <a:r>
              <a:rPr lang="zh-CN" altLang="en-US">
                <a:sym typeface="+mn-ea"/>
              </a:rPr>
              <a:t>）：</a:t>
            </a:r>
            <a:endParaRPr lang="zh-CN" altLang="en-US"/>
          </a:p>
          <a:p>
            <a:pPr eaLnBrk="1" hangingPunct="1"/>
            <a:r>
              <a:rPr lang="zh-CN" altLang="en-US">
                <a:sym typeface="+mn-ea"/>
              </a:rPr>
              <a:t>通过多头自注意力（</a:t>
            </a:r>
            <a:r>
              <a:rPr lang="en-US" altLang="zh-CN">
                <a:sym typeface="+mn-ea"/>
              </a:rPr>
              <a:t>Multi-Head Self-Attention, MHSA</a:t>
            </a:r>
            <a:r>
              <a:rPr lang="zh-CN" altLang="en-US">
                <a:sym typeface="+mn-ea"/>
              </a:rPr>
              <a:t>）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计算时间维度上的依赖关系。</a:t>
            </a:r>
            <a:endParaRPr lang="zh-CN" altLang="en-US"/>
          </a:p>
          <a:p>
            <a:pPr eaLnBrk="1" hangingPunct="1"/>
            <a:r>
              <a:rPr lang="zh-CN" altLang="en-US">
                <a:sym typeface="+mn-ea"/>
              </a:rPr>
              <a:t>变量</a:t>
            </a:r>
            <a:r>
              <a:rPr lang="en-US" altLang="zh-CN">
                <a:sym typeface="+mn-ea"/>
              </a:rPr>
              <a:t> MHSA</a:t>
            </a:r>
            <a:r>
              <a:rPr lang="zh-CN" altLang="en-US">
                <a:sym typeface="+mn-ea"/>
              </a:rPr>
              <a:t>（</a:t>
            </a:r>
            <a:r>
              <a:rPr lang="en-US" altLang="zh-CN">
                <a:sym typeface="+mn-ea"/>
              </a:rPr>
              <a:t>Variable MHSA</a:t>
            </a:r>
            <a:r>
              <a:rPr lang="zh-CN" altLang="en-US">
                <a:sym typeface="+mn-ea"/>
              </a:rPr>
              <a:t>）：</a:t>
            </a:r>
            <a:endParaRPr lang="zh-CN" altLang="en-US"/>
          </a:p>
          <a:p>
            <a:pPr eaLnBrk="1" hangingPunct="1"/>
            <a:r>
              <a:rPr lang="zh-CN" altLang="en-US">
                <a:sym typeface="+mn-ea"/>
              </a:rPr>
              <a:t>在不同变量之间进行注意力计算，增强模型对多变量数据的建模能力。</a:t>
            </a:r>
            <a:endParaRPr lang="zh-CN" altLang="en-US"/>
          </a:p>
          <a:p>
            <a:pPr eaLnBrk="1" hangingPunct="1"/>
            <a:r>
              <a:rPr lang="zh-CN" altLang="en-US">
                <a:sym typeface="+mn-ea"/>
              </a:rPr>
              <a:t>动态前馈网络（</a:t>
            </a:r>
            <a:r>
              <a:rPr lang="en-US" altLang="zh-CN">
                <a:sym typeface="+mn-ea"/>
              </a:rPr>
              <a:t>Dynamic FFN</a:t>
            </a:r>
            <a:r>
              <a:rPr lang="zh-CN" altLang="en-US">
                <a:sym typeface="+mn-ea"/>
              </a:rPr>
              <a:t>）：</a:t>
            </a:r>
            <a:endParaRPr lang="zh-CN" altLang="en-US"/>
          </a:p>
          <a:p>
            <a:pPr eaLnBrk="1" hangingPunct="1"/>
            <a:r>
              <a:rPr lang="zh-CN" altLang="en-US">
                <a:sym typeface="+mn-ea"/>
              </a:rPr>
              <a:t>适应不同时间序列长度的动态线性变换，使</a:t>
            </a:r>
            <a:r>
              <a:rPr lang="en-US" altLang="zh-CN">
                <a:sym typeface="+mn-ea"/>
              </a:rPr>
              <a:t> UNITS </a:t>
            </a:r>
            <a:r>
              <a:rPr lang="zh-CN" altLang="en-US">
                <a:sym typeface="+mn-ea"/>
              </a:rPr>
              <a:t>能够处理不同采样率的数据。</a:t>
            </a:r>
            <a:endParaRPr lang="zh-CN" altLang="en-US"/>
          </a:p>
          <a:p>
            <a:pPr eaLnBrk="1" hangingPunct="1"/>
            <a:r>
              <a:rPr lang="zh-CN" altLang="en-US">
                <a:sym typeface="+mn-ea"/>
              </a:rPr>
              <a:t>门控机制（</a:t>
            </a:r>
            <a:r>
              <a:rPr lang="en-US" altLang="zh-CN">
                <a:sym typeface="+mn-ea"/>
              </a:rPr>
              <a:t>Gate</a:t>
            </a:r>
            <a:r>
              <a:rPr lang="zh-CN" altLang="en-US">
                <a:sym typeface="+mn-ea"/>
              </a:rPr>
              <a:t>）：</a:t>
            </a:r>
            <a:endParaRPr lang="zh-CN" altLang="en-US"/>
          </a:p>
          <a:p>
            <a:pPr eaLnBrk="1" hangingPunct="1"/>
            <a:r>
              <a:rPr lang="zh-CN" altLang="en-US">
                <a:sym typeface="+mn-ea"/>
              </a:rPr>
              <a:t>过滤噪声，提高模型稳定性。</a:t>
            </a:r>
            <a:endParaRPr lang="zh-CN" altLang="en-US"/>
          </a:p>
          <a:p>
            <a:pPr eaLnBrk="1" hangingPunct="1"/>
            <a:r>
              <a:rPr lang="zh-CN" altLang="en-US">
                <a:sym typeface="+mn-ea"/>
              </a:rPr>
              <a:t>任务特定塔（</a:t>
            </a:r>
            <a:r>
              <a:rPr lang="en-US" altLang="zh-CN">
                <a:sym typeface="+mn-ea"/>
              </a:rPr>
              <a:t>Task-Specific Towers</a:t>
            </a:r>
            <a:r>
              <a:rPr lang="zh-CN" altLang="en-US">
                <a:sym typeface="+mn-ea"/>
              </a:rPr>
              <a:t>）</a:t>
            </a:r>
            <a:endParaRPr lang="zh-CN" altLang="en-US"/>
          </a:p>
          <a:p>
            <a:pPr eaLnBrk="1" hangingPunct="1"/>
            <a:endParaRPr lang="en-US" altLang="zh-CN"/>
          </a:p>
          <a:p>
            <a:pPr eaLnBrk="1" hangingPunct="1"/>
            <a:r>
              <a:rPr lang="en-US" altLang="zh-CN">
                <a:sym typeface="+mn-ea"/>
              </a:rPr>
              <a:t>GEN Tower</a:t>
            </a:r>
            <a:r>
              <a:rPr lang="zh-CN" altLang="en-US">
                <a:sym typeface="+mn-ea"/>
              </a:rPr>
              <a:t>（灰色）：用于生成任务，如时间序列预测、插补。</a:t>
            </a:r>
            <a:endParaRPr lang="zh-CN" altLang="en-US"/>
          </a:p>
          <a:p>
            <a:pPr eaLnBrk="1" hangingPunct="1"/>
            <a:r>
              <a:rPr lang="en-US" altLang="zh-CN">
                <a:sym typeface="+mn-ea"/>
              </a:rPr>
              <a:t>CLS Tower</a:t>
            </a:r>
            <a:r>
              <a:rPr lang="zh-CN" altLang="en-US">
                <a:sym typeface="+mn-ea"/>
              </a:rPr>
              <a:t>（灰色）：用于判别任务，如分类、异常检测。</a:t>
            </a:r>
            <a:endParaRPr lang="zh-CN" altLang="en-US"/>
          </a:p>
          <a:p>
            <a:pPr eaLnBrk="1" hangingPunct="1"/>
            <a:endParaRPr lang="zh-CN" altLang="en-US"/>
          </a:p>
          <a:p>
            <a:pPr eaLnBrk="1" hangingPunct="1"/>
            <a:endParaRPr lang="zh-CN" altLang="en-US"/>
          </a:p>
          <a:p>
            <a:pPr eaLnBrk="1" hangingPunct="1"/>
            <a:r>
              <a:rPr lang="zh-CN" altLang="en-US"/>
              <a:t>简洁版：</a:t>
            </a:r>
            <a:endParaRPr lang="zh-CN" altLang="en-US"/>
          </a:p>
          <a:p>
            <a:pPr eaLnBrk="1" hangingPunct="1"/>
            <a:r>
              <a:rPr lang="en-US" altLang="zh-CN"/>
              <a:t>Token </a:t>
            </a:r>
            <a:r>
              <a:rPr lang="zh-CN" altLang="en-US"/>
              <a:t>设计：</a:t>
            </a:r>
            <a:endParaRPr lang="zh-CN" altLang="en-US"/>
          </a:p>
          <a:p>
            <a:pPr eaLnBrk="1" hangingPunct="1"/>
            <a:r>
              <a:rPr lang="en-US" altLang="zh-CN"/>
              <a:t>Sample Tokens</a:t>
            </a:r>
            <a:r>
              <a:rPr lang="zh-CN" altLang="en-US"/>
              <a:t>：将时间序列数据拆分成</a:t>
            </a:r>
            <a:r>
              <a:rPr lang="en-US" altLang="zh-CN"/>
              <a:t> patch</a:t>
            </a:r>
            <a:r>
              <a:rPr lang="zh-CN" altLang="en-US"/>
              <a:t>，再映射成</a:t>
            </a:r>
            <a:r>
              <a:rPr lang="en-US" altLang="zh-CN"/>
              <a:t> embedding</a:t>
            </a:r>
            <a:r>
              <a:rPr lang="zh-CN" altLang="en-US"/>
              <a:t>。</a:t>
            </a:r>
            <a:endParaRPr lang="zh-CN" altLang="en-US"/>
          </a:p>
          <a:p>
            <a:pPr eaLnBrk="1" hangingPunct="1"/>
            <a:r>
              <a:rPr lang="en-US" altLang="zh-CN"/>
              <a:t>Prompt Tokens</a:t>
            </a:r>
            <a:r>
              <a:rPr lang="zh-CN" altLang="en-US"/>
              <a:t>：给模型提供上下文或任务提示；支持</a:t>
            </a:r>
            <a:r>
              <a:rPr lang="en-US" altLang="zh-CN"/>
              <a:t>“</a:t>
            </a:r>
            <a:r>
              <a:rPr lang="zh-CN" altLang="en-US"/>
              <a:t>提示学习（</a:t>
            </a:r>
            <a:r>
              <a:rPr lang="en-US" altLang="zh-CN"/>
              <a:t>prompt tuning</a:t>
            </a:r>
            <a:r>
              <a:rPr lang="zh-CN" altLang="en-US"/>
              <a:t>）</a:t>
            </a:r>
            <a:r>
              <a:rPr lang="en-US" altLang="zh-CN"/>
              <a:t>”</a:t>
            </a:r>
            <a:r>
              <a:rPr lang="zh-CN" altLang="en-US"/>
              <a:t>。</a:t>
            </a:r>
            <a:endParaRPr lang="zh-CN" altLang="en-US"/>
          </a:p>
          <a:p>
            <a:pPr eaLnBrk="1" hangingPunct="1"/>
            <a:r>
              <a:rPr lang="en-US" altLang="zh-CN"/>
              <a:t>GEN Token</a:t>
            </a:r>
            <a:r>
              <a:rPr lang="zh-CN" altLang="en-US"/>
              <a:t>：生成任务，如预测未来序列或插补缺失值。</a:t>
            </a:r>
            <a:endParaRPr lang="zh-CN" altLang="en-US"/>
          </a:p>
          <a:p>
            <a:pPr eaLnBrk="1" hangingPunct="1"/>
            <a:r>
              <a:rPr lang="en-US" altLang="zh-CN"/>
              <a:t>CLS Token</a:t>
            </a:r>
            <a:r>
              <a:rPr lang="zh-CN" altLang="en-US"/>
              <a:t>：预测任务，如分类或异常检测的类别判别。（目的：只需微调或替换部分</a:t>
            </a:r>
            <a:r>
              <a:rPr lang="en-US" altLang="zh-CN"/>
              <a:t> Token</a:t>
            </a:r>
            <a:r>
              <a:rPr lang="zh-CN" altLang="en-US"/>
              <a:t>，即可高效实现新任务。</a:t>
            </a:r>
            <a:r>
              <a:rPr lang="zh-CN" altLang="en-US"/>
              <a:t>）</a:t>
            </a:r>
            <a:endParaRPr lang="zh-CN" altLang="en-US"/>
          </a:p>
          <a:p>
            <a:pPr eaLnBrk="1" hangingPunct="1"/>
            <a:endParaRPr lang="zh-CN" altLang="en-US"/>
          </a:p>
          <a:p>
            <a:pPr eaLnBrk="1" hangingPunct="1"/>
            <a:r>
              <a:rPr lang="en-US" altLang="zh-CN"/>
              <a:t>(b) </a:t>
            </a:r>
            <a:r>
              <a:rPr lang="zh-CN" altLang="en-US"/>
              <a:t>预测任务（</a:t>
            </a:r>
            <a:r>
              <a:rPr lang="en-US" altLang="zh-CN"/>
              <a:t>Predictive Tasks</a:t>
            </a:r>
            <a:r>
              <a:rPr lang="zh-CN" altLang="en-US"/>
              <a:t>）</a:t>
            </a:r>
            <a:endParaRPr lang="zh-CN" altLang="en-US"/>
          </a:p>
          <a:p>
            <a:pPr eaLnBrk="1" hangingPunct="1"/>
            <a:r>
              <a:rPr lang="zh-CN" altLang="en-US"/>
              <a:t>🔹</a:t>
            </a:r>
            <a:r>
              <a:rPr lang="en-US" altLang="zh-CN"/>
              <a:t> </a:t>
            </a:r>
            <a:r>
              <a:rPr lang="zh-CN" altLang="en-US"/>
              <a:t>核心思想：对于预测任务（如分类任务），</a:t>
            </a:r>
            <a:r>
              <a:rPr lang="en-US" altLang="zh-CN"/>
              <a:t>UNITS </a:t>
            </a:r>
            <a:r>
              <a:rPr lang="zh-CN" altLang="en-US"/>
              <a:t>通过任务标记（</a:t>
            </a:r>
            <a:r>
              <a:rPr lang="en-US" altLang="zh-CN"/>
              <a:t>CLS Token</a:t>
            </a:r>
            <a:r>
              <a:rPr lang="zh-CN" altLang="en-US"/>
              <a:t>）</a:t>
            </a:r>
            <a:r>
              <a:rPr lang="en-US" altLang="zh-CN"/>
              <a:t> </a:t>
            </a:r>
            <a:r>
              <a:rPr lang="zh-CN" altLang="en-US"/>
              <a:t>识别任务类型，并输出分类结果。</a:t>
            </a:r>
            <a:endParaRPr lang="zh-CN" altLang="en-US"/>
          </a:p>
          <a:p>
            <a:pPr eaLnBrk="1" hangingPunct="1"/>
            <a:endParaRPr lang="en-US" altLang="zh-CN"/>
          </a:p>
          <a:p>
            <a:pPr eaLnBrk="1" hangingPunct="1"/>
            <a:r>
              <a:rPr lang="zh-CN" altLang="en-US"/>
              <a:t>流程解析</a:t>
            </a:r>
            <a:endParaRPr lang="zh-CN" altLang="en-US"/>
          </a:p>
          <a:p>
            <a:pPr eaLnBrk="1" hangingPunct="1"/>
            <a:r>
              <a:rPr lang="zh-CN" altLang="en-US"/>
              <a:t>输入数据（时间序列）：</a:t>
            </a:r>
            <a:endParaRPr lang="zh-CN" altLang="en-US"/>
          </a:p>
          <a:p>
            <a:pPr eaLnBrk="1" hangingPunct="1"/>
            <a:endParaRPr lang="en-US" altLang="zh-CN"/>
          </a:p>
          <a:p>
            <a:pPr eaLnBrk="1" hangingPunct="1"/>
            <a:r>
              <a:rPr lang="zh-CN" altLang="en-US"/>
              <a:t>仍然包含多个</a:t>
            </a:r>
            <a:r>
              <a:rPr lang="en-US" altLang="zh-CN"/>
              <a:t> Token</a:t>
            </a:r>
            <a:r>
              <a:rPr lang="zh-CN" altLang="en-US"/>
              <a:t>：</a:t>
            </a:r>
            <a:endParaRPr lang="zh-CN" altLang="en-US"/>
          </a:p>
          <a:p>
            <a:pPr eaLnBrk="1" hangingPunct="1"/>
            <a:r>
              <a:rPr lang="en-US" altLang="zh-CN"/>
              <a:t>Prompt Token</a:t>
            </a:r>
            <a:r>
              <a:rPr lang="zh-CN" altLang="en-US"/>
              <a:t>（蓝色）：提供任务的额外信息。</a:t>
            </a:r>
            <a:endParaRPr lang="zh-CN" altLang="en-US"/>
          </a:p>
          <a:p>
            <a:pPr eaLnBrk="1" hangingPunct="1"/>
            <a:r>
              <a:rPr lang="en-US" altLang="zh-CN"/>
              <a:t>Sample Token</a:t>
            </a:r>
            <a:r>
              <a:rPr lang="zh-CN" altLang="en-US"/>
              <a:t>（绿色）：表示输入的时间序列数据。</a:t>
            </a:r>
            <a:endParaRPr lang="zh-CN" altLang="en-US"/>
          </a:p>
          <a:p>
            <a:pPr eaLnBrk="1" hangingPunct="1"/>
            <a:r>
              <a:rPr lang="en-US" altLang="zh-CN"/>
              <a:t>CLS Token</a:t>
            </a:r>
            <a:r>
              <a:rPr lang="zh-CN" altLang="en-US"/>
              <a:t>（黄色）：代表分类任务，指导模型进行类别预测。</a:t>
            </a:r>
            <a:endParaRPr lang="zh-CN" altLang="en-US"/>
          </a:p>
          <a:p>
            <a:pPr eaLnBrk="1" hangingPunct="1"/>
            <a:r>
              <a:rPr lang="zh-CN" altLang="en-US"/>
              <a:t>输入到</a:t>
            </a:r>
            <a:r>
              <a:rPr lang="en-US" altLang="zh-CN"/>
              <a:t> UNITS</a:t>
            </a:r>
            <a:r>
              <a:rPr lang="zh-CN" altLang="en-US"/>
              <a:t>：</a:t>
            </a:r>
            <a:endParaRPr lang="zh-CN" altLang="en-US"/>
          </a:p>
          <a:p>
            <a:pPr eaLnBrk="1" hangingPunct="1"/>
            <a:endParaRPr lang="en-US" altLang="zh-CN"/>
          </a:p>
          <a:p>
            <a:pPr eaLnBrk="1" hangingPunct="1"/>
            <a:r>
              <a:rPr lang="en-US" altLang="zh-CN"/>
              <a:t>UNITS </a:t>
            </a:r>
            <a:r>
              <a:rPr lang="zh-CN" altLang="en-US"/>
              <a:t>处理</a:t>
            </a:r>
            <a:r>
              <a:rPr lang="en-US" altLang="zh-CN"/>
              <a:t> Token</a:t>
            </a:r>
            <a:r>
              <a:rPr lang="zh-CN" altLang="en-US"/>
              <a:t>，提取时间序列特征。</a:t>
            </a:r>
            <a:endParaRPr lang="zh-CN" altLang="en-US"/>
          </a:p>
          <a:p>
            <a:pPr eaLnBrk="1" hangingPunct="1"/>
            <a:r>
              <a:rPr lang="zh-CN" altLang="en-US"/>
              <a:t>分类预测：</a:t>
            </a:r>
            <a:endParaRPr lang="zh-CN" altLang="en-US"/>
          </a:p>
          <a:p>
            <a:pPr eaLnBrk="1" hangingPunct="1"/>
            <a:endParaRPr lang="en-US" altLang="zh-CN"/>
          </a:p>
          <a:p>
            <a:pPr eaLnBrk="1" hangingPunct="1"/>
            <a:r>
              <a:rPr lang="zh-CN" altLang="en-US"/>
              <a:t>通过</a:t>
            </a:r>
            <a:r>
              <a:rPr lang="en-US" altLang="zh-CN"/>
              <a:t> Distance Matching</a:t>
            </a:r>
            <a:r>
              <a:rPr lang="zh-CN" altLang="en-US"/>
              <a:t>（距离匹配）</a:t>
            </a:r>
            <a:r>
              <a:rPr lang="en-US" altLang="zh-CN"/>
              <a:t> </a:t>
            </a:r>
            <a:r>
              <a:rPr lang="zh-CN" altLang="en-US"/>
              <a:t>计算</a:t>
            </a:r>
            <a:r>
              <a:rPr lang="en-US" altLang="zh-CN"/>
              <a:t> UNITS </a:t>
            </a:r>
            <a:r>
              <a:rPr lang="zh-CN" altLang="en-US"/>
              <a:t>输出的特征与已知类别的嵌入向量（</a:t>
            </a:r>
            <a:r>
              <a:rPr lang="en-US" altLang="zh-CN"/>
              <a:t>Class Embeddings</a:t>
            </a:r>
            <a:r>
              <a:rPr lang="zh-CN" altLang="en-US"/>
              <a:t>，紫色）</a:t>
            </a:r>
            <a:r>
              <a:rPr lang="en-US" altLang="zh-CN"/>
              <a:t> </a:t>
            </a:r>
            <a:r>
              <a:rPr lang="zh-CN" altLang="en-US"/>
              <a:t>之间的相似度。</a:t>
            </a:r>
            <a:endParaRPr lang="zh-CN" altLang="en-US"/>
          </a:p>
          <a:p>
            <a:pPr eaLnBrk="1" hangingPunct="1"/>
            <a:r>
              <a:rPr lang="zh-CN" altLang="en-US"/>
              <a:t>最相似的类别即为最终分类结果，如</a:t>
            </a:r>
            <a:r>
              <a:rPr lang="en-US" altLang="zh-CN"/>
              <a:t>Healthy</a:t>
            </a:r>
            <a:r>
              <a:rPr lang="zh-CN" altLang="en-US"/>
              <a:t>（健康）。</a:t>
            </a:r>
            <a:endParaRPr lang="zh-CN" altLang="en-US"/>
          </a:p>
          <a:p>
            <a:pPr eaLnBrk="1" hangingPunct="1"/>
            <a:r>
              <a:rPr lang="en-US" altLang="en-US"/>
              <a:t>✅</a:t>
            </a:r>
            <a:r>
              <a:rPr lang="en-US" altLang="zh-CN"/>
              <a:t> </a:t>
            </a:r>
            <a:r>
              <a:rPr lang="zh-CN" altLang="en-US"/>
              <a:t>关键点：</a:t>
            </a:r>
            <a:endParaRPr lang="zh-CN" altLang="en-US"/>
          </a:p>
          <a:p>
            <a:pPr eaLnBrk="1" hangingPunct="1"/>
            <a:endParaRPr lang="en-US" altLang="zh-CN"/>
          </a:p>
          <a:p>
            <a:pPr eaLnBrk="1" hangingPunct="1"/>
            <a:r>
              <a:rPr lang="zh-CN" altLang="en-US"/>
              <a:t>任务标记化（</a:t>
            </a:r>
            <a:r>
              <a:rPr lang="en-US" altLang="zh-CN"/>
              <a:t>Task Tokenization</a:t>
            </a:r>
            <a:r>
              <a:rPr lang="zh-CN" altLang="en-US"/>
              <a:t>）使</a:t>
            </a:r>
            <a:r>
              <a:rPr lang="en-US" altLang="zh-CN"/>
              <a:t> UNITS </a:t>
            </a:r>
            <a:r>
              <a:rPr lang="zh-CN" altLang="en-US"/>
              <a:t>不需要单独的分类头（</a:t>
            </a:r>
            <a:r>
              <a:rPr lang="en-US" altLang="zh-CN"/>
              <a:t>classification head</a:t>
            </a:r>
            <a:r>
              <a:rPr lang="zh-CN" altLang="en-US"/>
              <a:t>），可以在同一架构下完成不同任务。</a:t>
            </a:r>
            <a:endParaRPr lang="zh-CN" altLang="en-US"/>
          </a:p>
          <a:p>
            <a:pPr eaLnBrk="1" hangingPunct="1"/>
            <a:endParaRPr lang="zh-CN" altLang="en-US"/>
          </a:p>
          <a:p>
            <a:pPr eaLnBrk="1" hangingPunct="1"/>
            <a:r>
              <a:rPr lang="en-US" altLang="zh-CN"/>
              <a:t>(c) UNITS </a:t>
            </a:r>
            <a:r>
              <a:rPr lang="zh-CN" altLang="en-US"/>
              <a:t>模型架构</a:t>
            </a:r>
            <a:endParaRPr lang="zh-CN" altLang="en-US"/>
          </a:p>
          <a:p>
            <a:pPr eaLnBrk="1" hangingPunct="1"/>
            <a:r>
              <a:rPr lang="zh-CN" altLang="en-US"/>
              <a:t>🔹</a:t>
            </a:r>
            <a:r>
              <a:rPr lang="en-US" altLang="zh-CN"/>
              <a:t> </a:t>
            </a:r>
            <a:r>
              <a:rPr lang="zh-CN" altLang="en-US"/>
              <a:t>核心思想：</a:t>
            </a:r>
            <a:r>
              <a:rPr lang="en-US" altLang="zh-CN"/>
              <a:t>UNITS </a:t>
            </a:r>
            <a:r>
              <a:rPr lang="zh-CN" altLang="en-US"/>
              <a:t>采用</a:t>
            </a:r>
            <a:r>
              <a:rPr lang="en-US" altLang="zh-CN"/>
              <a:t> Transformer </a:t>
            </a:r>
            <a:r>
              <a:rPr lang="zh-CN" altLang="en-US"/>
              <a:t>变体</a:t>
            </a:r>
            <a:r>
              <a:rPr lang="en-US" altLang="zh-CN"/>
              <a:t> </a:t>
            </a:r>
            <a:r>
              <a:rPr lang="zh-CN" altLang="en-US"/>
              <a:t>结构，包含多个模块，使其适应不同任务和数据类型。</a:t>
            </a:r>
            <a:endParaRPr lang="zh-CN" altLang="en-US"/>
          </a:p>
          <a:p>
            <a:pPr eaLnBrk="1" hangingPunct="1"/>
            <a:endParaRPr lang="en-US" altLang="zh-CN"/>
          </a:p>
          <a:p>
            <a:pPr eaLnBrk="1" hangingPunct="1"/>
            <a:r>
              <a:rPr lang="zh-CN" altLang="en-US"/>
              <a:t>结构解析</a:t>
            </a:r>
            <a:endParaRPr lang="zh-CN" altLang="en-US"/>
          </a:p>
          <a:p>
            <a:pPr eaLnBrk="1" hangingPunct="1"/>
            <a:r>
              <a:rPr lang="zh-CN" altLang="en-US"/>
              <a:t>输入</a:t>
            </a:r>
            <a:r>
              <a:rPr lang="en-US" altLang="zh-CN"/>
              <a:t> Token</a:t>
            </a:r>
            <a:r>
              <a:rPr lang="zh-CN" altLang="en-US"/>
              <a:t>（蓝色</a:t>
            </a:r>
            <a:r>
              <a:rPr lang="en-US" altLang="zh-CN"/>
              <a:t> + </a:t>
            </a:r>
            <a:r>
              <a:rPr lang="zh-CN" altLang="en-US"/>
              <a:t>绿色</a:t>
            </a:r>
            <a:r>
              <a:rPr lang="en-US" altLang="zh-CN"/>
              <a:t> + </a:t>
            </a:r>
            <a:r>
              <a:rPr lang="zh-CN" altLang="en-US"/>
              <a:t>灰色</a:t>
            </a:r>
            <a:r>
              <a:rPr lang="en-US" altLang="zh-CN"/>
              <a:t>/</a:t>
            </a:r>
            <a:r>
              <a:rPr lang="zh-CN" altLang="en-US"/>
              <a:t>黄色）</a:t>
            </a:r>
            <a:endParaRPr lang="zh-CN" altLang="en-US"/>
          </a:p>
          <a:p>
            <a:pPr eaLnBrk="1" hangingPunct="1"/>
            <a:endParaRPr lang="en-US" altLang="zh-CN"/>
          </a:p>
          <a:p>
            <a:pPr eaLnBrk="1" hangingPunct="1"/>
            <a:r>
              <a:rPr lang="en-US" altLang="zh-CN"/>
              <a:t>Prompt</a:t>
            </a:r>
            <a:r>
              <a:rPr lang="zh-CN" altLang="en-US"/>
              <a:t>、</a:t>
            </a:r>
            <a:r>
              <a:rPr lang="en-US" altLang="zh-CN"/>
              <a:t>Sample</a:t>
            </a:r>
            <a:r>
              <a:rPr lang="zh-CN" altLang="en-US"/>
              <a:t>、</a:t>
            </a:r>
            <a:r>
              <a:rPr lang="en-US" altLang="zh-CN"/>
              <a:t>Task Token </a:t>
            </a:r>
            <a:r>
              <a:rPr lang="zh-CN" altLang="en-US"/>
              <a:t>一起作为模型输入。</a:t>
            </a:r>
            <a:endParaRPr lang="zh-CN" altLang="en-US"/>
          </a:p>
          <a:p>
            <a:pPr eaLnBrk="1" hangingPunct="1"/>
            <a:r>
              <a:rPr lang="zh-CN" altLang="en-US"/>
              <a:t>模型内部核心模块</a:t>
            </a:r>
            <a:endParaRPr lang="zh-CN" altLang="en-US"/>
          </a:p>
          <a:p>
            <a:pPr eaLnBrk="1" hangingPunct="1"/>
            <a:endParaRPr lang="en-US" altLang="zh-CN"/>
          </a:p>
          <a:p>
            <a:pPr eaLnBrk="1" hangingPunct="1"/>
            <a:r>
              <a:rPr lang="zh-CN" altLang="en-US"/>
              <a:t>时间</a:t>
            </a:r>
            <a:r>
              <a:rPr lang="en-US" altLang="zh-CN"/>
              <a:t> MHSA</a:t>
            </a:r>
            <a:r>
              <a:rPr lang="zh-CN" altLang="en-US"/>
              <a:t>（</a:t>
            </a:r>
            <a:r>
              <a:rPr lang="en-US" altLang="zh-CN"/>
              <a:t>Time MHSA</a:t>
            </a:r>
            <a:r>
              <a:rPr lang="zh-CN" altLang="en-US"/>
              <a:t>）：</a:t>
            </a:r>
            <a:endParaRPr lang="zh-CN" altLang="en-US"/>
          </a:p>
          <a:p>
            <a:pPr eaLnBrk="1" hangingPunct="1"/>
            <a:r>
              <a:rPr lang="zh-CN" altLang="en-US"/>
              <a:t>通过多头自注意力（</a:t>
            </a:r>
            <a:r>
              <a:rPr lang="en-US" altLang="zh-CN"/>
              <a:t>Multi-Head Self-Attention, MHSA</a:t>
            </a:r>
            <a:r>
              <a:rPr lang="zh-CN" altLang="en-US"/>
              <a:t>）</a:t>
            </a:r>
            <a:r>
              <a:rPr lang="en-US" altLang="zh-CN"/>
              <a:t> </a:t>
            </a:r>
            <a:r>
              <a:rPr lang="zh-CN" altLang="en-US"/>
              <a:t>计算时间维度上的依赖关系。</a:t>
            </a:r>
            <a:endParaRPr lang="zh-CN" altLang="en-US"/>
          </a:p>
          <a:p>
            <a:pPr eaLnBrk="1" hangingPunct="1"/>
            <a:r>
              <a:rPr lang="zh-CN" altLang="en-US"/>
              <a:t>变量</a:t>
            </a:r>
            <a:r>
              <a:rPr lang="en-US" altLang="zh-CN"/>
              <a:t> MHSA</a:t>
            </a:r>
            <a:r>
              <a:rPr lang="zh-CN" altLang="en-US"/>
              <a:t>（</a:t>
            </a:r>
            <a:r>
              <a:rPr lang="en-US" altLang="zh-CN"/>
              <a:t>Variable MHSA</a:t>
            </a:r>
            <a:r>
              <a:rPr lang="zh-CN" altLang="en-US"/>
              <a:t>）：</a:t>
            </a:r>
            <a:endParaRPr lang="zh-CN" altLang="en-US"/>
          </a:p>
          <a:p>
            <a:pPr eaLnBrk="1" hangingPunct="1"/>
            <a:r>
              <a:rPr lang="zh-CN" altLang="en-US"/>
              <a:t>在不同变量之间进行注意力计算，增强模型对多变量数据的建模能力。</a:t>
            </a:r>
            <a:endParaRPr lang="zh-CN" altLang="en-US"/>
          </a:p>
          <a:p>
            <a:pPr eaLnBrk="1" hangingPunct="1"/>
            <a:r>
              <a:rPr lang="zh-CN" altLang="en-US"/>
              <a:t>动态前馈网络（</a:t>
            </a:r>
            <a:r>
              <a:rPr lang="en-US" altLang="zh-CN"/>
              <a:t>Dynamic FFN</a:t>
            </a:r>
            <a:r>
              <a:rPr lang="zh-CN" altLang="en-US"/>
              <a:t>）：</a:t>
            </a:r>
            <a:endParaRPr lang="zh-CN" altLang="en-US"/>
          </a:p>
          <a:p>
            <a:pPr eaLnBrk="1" hangingPunct="1"/>
            <a:r>
              <a:rPr lang="zh-CN" altLang="en-US"/>
              <a:t>适应不同时间序列长度的动态线性变换，使</a:t>
            </a:r>
            <a:r>
              <a:rPr lang="en-US" altLang="zh-CN"/>
              <a:t> UNITS </a:t>
            </a:r>
            <a:r>
              <a:rPr lang="zh-CN" altLang="en-US"/>
              <a:t>能够处理不同采样率的数据。</a:t>
            </a:r>
            <a:endParaRPr lang="zh-CN" altLang="en-US"/>
          </a:p>
          <a:p>
            <a:pPr eaLnBrk="1" hangingPunct="1"/>
            <a:r>
              <a:rPr lang="zh-CN" altLang="en-US"/>
              <a:t>门控机制（</a:t>
            </a:r>
            <a:r>
              <a:rPr lang="en-US" altLang="zh-CN"/>
              <a:t>Gate</a:t>
            </a:r>
            <a:r>
              <a:rPr lang="zh-CN" altLang="en-US"/>
              <a:t>）：</a:t>
            </a:r>
            <a:endParaRPr lang="zh-CN" altLang="en-US"/>
          </a:p>
          <a:p>
            <a:pPr eaLnBrk="1" hangingPunct="1"/>
            <a:r>
              <a:rPr lang="zh-CN" altLang="en-US"/>
              <a:t>过滤噪声，提高模型稳定性。</a:t>
            </a:r>
            <a:endParaRPr lang="zh-CN" altLang="en-US"/>
          </a:p>
          <a:p>
            <a:pPr eaLnBrk="1" hangingPunct="1"/>
            <a:r>
              <a:rPr lang="zh-CN" altLang="en-US"/>
              <a:t>任务特定塔（</a:t>
            </a:r>
            <a:r>
              <a:rPr lang="en-US" altLang="zh-CN"/>
              <a:t>Task-Specific Towers</a:t>
            </a:r>
            <a:r>
              <a:rPr lang="zh-CN" altLang="en-US"/>
              <a:t>）</a:t>
            </a:r>
            <a:endParaRPr lang="zh-CN" altLang="en-US"/>
          </a:p>
          <a:p>
            <a:pPr eaLnBrk="1" hangingPunct="1"/>
            <a:endParaRPr lang="en-US" altLang="zh-CN"/>
          </a:p>
          <a:p>
            <a:pPr eaLnBrk="1" hangingPunct="1"/>
            <a:r>
              <a:rPr lang="en-US" altLang="zh-CN"/>
              <a:t>GEN Tower</a:t>
            </a:r>
            <a:r>
              <a:rPr lang="zh-CN" altLang="en-US"/>
              <a:t>（灰色）：用于生成任务，如时间序列预测、插补。</a:t>
            </a:r>
            <a:endParaRPr lang="zh-CN" altLang="en-US"/>
          </a:p>
          <a:p>
            <a:pPr eaLnBrk="1" hangingPunct="1"/>
            <a:r>
              <a:rPr lang="en-US" altLang="zh-CN"/>
              <a:t>CLS Tower</a:t>
            </a:r>
            <a:r>
              <a:rPr lang="zh-CN" altLang="en-US"/>
              <a:t>（灰色）：用于判别任务，如分类、异常检测。</a:t>
            </a:r>
            <a:endParaRPr lang="zh-CN" altLang="en-US"/>
          </a:p>
          <a:p>
            <a:pPr eaLnBrk="1" hangingPunct="1"/>
            <a:endParaRPr lang="zh-CN" altLang="en-US"/>
          </a:p>
          <a:p>
            <a:pPr eaLnBrk="1" hangingPunct="1"/>
            <a:r>
              <a:rPr lang="zh-CN" altLang="en-US"/>
              <a:t>简洁版：</a:t>
            </a:r>
            <a:endParaRPr lang="zh-CN" altLang="en-US"/>
          </a:p>
          <a:p>
            <a:pPr eaLnBrk="1" hangingPunct="1"/>
            <a:r>
              <a:rPr lang="zh-CN" altLang="en-US"/>
              <a:t>时间</a:t>
            </a:r>
            <a:r>
              <a:rPr lang="en-US" altLang="zh-CN"/>
              <a:t>+</a:t>
            </a:r>
            <a:r>
              <a:rPr lang="zh-CN" altLang="en-US"/>
              <a:t>变量双注意力（</a:t>
            </a:r>
            <a:r>
              <a:rPr lang="en-US" altLang="zh-CN"/>
              <a:t>Time &amp; Variable MHSA</a:t>
            </a:r>
            <a:r>
              <a:rPr lang="zh-CN" altLang="en-US"/>
              <a:t>）：同时在时间维度和变量维度进行注意力计算。</a:t>
            </a:r>
            <a:endParaRPr lang="zh-CN" altLang="en-US"/>
          </a:p>
          <a:p>
            <a:pPr eaLnBrk="1" hangingPunct="1"/>
            <a:r>
              <a:rPr lang="en-US" altLang="zh-CN"/>
              <a:t>DyLinear</a:t>
            </a:r>
            <a:r>
              <a:rPr lang="zh-CN" altLang="en-US"/>
              <a:t>：动态插值权重，适应不同长度的输入序列。</a:t>
            </a:r>
            <a:endParaRPr lang="zh-CN" altLang="en-US"/>
          </a:p>
          <a:p>
            <a:pPr eaLnBrk="1" hangingPunct="1"/>
            <a:r>
              <a:rPr lang="en-US" altLang="zh-CN"/>
              <a:t>Gate </a:t>
            </a:r>
            <a:r>
              <a:rPr lang="zh-CN" altLang="en-US"/>
              <a:t>模块：减小多任务干扰，稳定特征表示。</a:t>
            </a:r>
            <a:endParaRPr lang="zh-CN" altLang="en-US"/>
          </a:p>
          <a:p>
            <a:pPr eaLnBrk="1" hangingPunct="1"/>
            <a:r>
              <a:rPr lang="en-US" altLang="zh-CN"/>
              <a:t>GEN/CLS Tower</a:t>
            </a:r>
            <a:r>
              <a:rPr lang="zh-CN" altLang="en-US"/>
              <a:t>：前者用于生成，后者用于判别。</a:t>
            </a:r>
            <a:endParaRPr lang="zh-CN" altLang="en-US"/>
          </a:p>
          <a:p>
            <a:pPr eaLnBrk="1" hangingPunct="1"/>
            <a:r>
              <a:rPr lang="en-US" altLang="en-US"/>
              <a:t>✅</a:t>
            </a:r>
            <a:r>
              <a:rPr lang="en-US" altLang="zh-CN"/>
              <a:t> </a:t>
            </a:r>
            <a:r>
              <a:rPr lang="zh-CN" altLang="en-US"/>
              <a:t>关键点：</a:t>
            </a:r>
            <a:endParaRPr lang="zh-CN" altLang="en-US"/>
          </a:p>
          <a:p>
            <a:pPr eaLnBrk="1" hangingPunct="1"/>
            <a:endParaRPr lang="en-US" altLang="zh-CN"/>
          </a:p>
          <a:p>
            <a:pPr eaLnBrk="1" hangingPunct="1"/>
            <a:r>
              <a:rPr lang="zh-CN" altLang="en-US"/>
              <a:t>任务共享架构：</a:t>
            </a:r>
            <a:r>
              <a:rPr lang="en-US" altLang="zh-CN"/>
              <a:t>UNITS </a:t>
            </a:r>
            <a:r>
              <a:rPr lang="zh-CN" altLang="en-US"/>
              <a:t>仅需调整任务标记（</a:t>
            </a:r>
            <a:r>
              <a:rPr lang="en-US" altLang="zh-CN"/>
              <a:t>GEN/CLS Token</a:t>
            </a:r>
            <a:r>
              <a:rPr lang="zh-CN" altLang="en-US"/>
              <a:t>），即可适应不同任务，而不需要改变模型架构。</a:t>
            </a:r>
            <a:endParaRPr lang="zh-CN" altLang="en-US"/>
          </a:p>
          <a:p>
            <a:pPr eaLnBrk="1" hangingPunct="1"/>
            <a:r>
              <a:rPr lang="zh-CN" altLang="en-US"/>
              <a:t>自适应性：变量</a:t>
            </a:r>
            <a:r>
              <a:rPr lang="en-US" altLang="zh-CN"/>
              <a:t> MHSA + </a:t>
            </a:r>
            <a:r>
              <a:rPr lang="zh-CN" altLang="en-US"/>
              <a:t>动态</a:t>
            </a:r>
            <a:r>
              <a:rPr lang="en-US" altLang="zh-CN"/>
              <a:t> FFN </a:t>
            </a:r>
            <a:r>
              <a:rPr lang="zh-CN" altLang="en-US"/>
              <a:t>使模型可处理不同采样率和不等长时间序列，比传统</a:t>
            </a:r>
            <a:r>
              <a:rPr lang="en-US" altLang="zh-CN"/>
              <a:t> Transformer </a:t>
            </a:r>
            <a:r>
              <a:rPr lang="zh-CN" altLang="en-US"/>
              <a:t>更灵活。</a:t>
            </a:r>
            <a:endParaRPr lang="zh-CN" altLang="en-US"/>
          </a:p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19592D1-04C7-4D6D-ABC4-83651DEF2C1B}" type="slidenum">
              <a:rPr lang="en-US" altLang="zh-CN" sz="1300">
                <a:solidFill>
                  <a:schemeClr val="tx1"/>
                </a:solidFill>
                <a:ea typeface="微软雅黑" panose="020B0503020204020204" pitchFamily="34" charset="-122"/>
              </a:rPr>
            </a:fld>
            <a:endParaRPr lang="en-US" altLang="zh-CN" sz="130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/>
              <a:t>(1) &amp; (2) </a:t>
            </a:r>
            <a:r>
              <a:rPr lang="zh-CN" altLang="en-US"/>
              <a:t>统一的输入拼接方式：将</a:t>
            </a:r>
            <a:r>
              <a:rPr lang="en-US" altLang="zh-CN"/>
              <a:t> Prompt</a:t>
            </a:r>
            <a:r>
              <a:rPr lang="zh-CN" altLang="en-US"/>
              <a:t>、</a:t>
            </a:r>
            <a:r>
              <a:rPr lang="en-US" altLang="zh-CN"/>
              <a:t>Sample</a:t>
            </a:r>
            <a:r>
              <a:rPr lang="zh-CN" altLang="en-US"/>
              <a:t>、</a:t>
            </a:r>
            <a:r>
              <a:rPr lang="en-US" altLang="zh-CN"/>
              <a:t>Task Token </a:t>
            </a:r>
            <a:r>
              <a:rPr lang="zh-CN" altLang="en-US"/>
              <a:t>拼接成网络输入。</a:t>
            </a:r>
            <a:endParaRPr lang="zh-CN" altLang="en-US"/>
          </a:p>
          <a:p>
            <a:pPr eaLnBrk="1" hangingPunct="1"/>
            <a:r>
              <a:rPr lang="zh-CN" altLang="en-US"/>
              <a:t>公式</a:t>
            </a:r>
            <a:r>
              <a:rPr lang="en-US" altLang="zh-CN"/>
              <a:t>1</a:t>
            </a:r>
            <a:r>
              <a:rPr lang="zh-CN" altLang="en-US"/>
              <a:t>中的</a:t>
            </a:r>
            <a:r>
              <a:rPr lang="en-US" altLang="zh-CN"/>
              <a:t> CA() </a:t>
            </a:r>
            <a:r>
              <a:rPr lang="zh-CN" altLang="en-US"/>
              <a:t>代表拼接操作（</a:t>
            </a:r>
            <a:r>
              <a:rPr lang="en-US" altLang="zh-CN"/>
              <a:t>Concatenation</a:t>
            </a:r>
            <a:r>
              <a:rPr lang="zh-CN" altLang="en-US"/>
              <a:t>），用于将不同类型的</a:t>
            </a:r>
            <a:r>
              <a:rPr lang="en-US" altLang="zh-CN"/>
              <a:t> Token </a:t>
            </a:r>
            <a:r>
              <a:rPr lang="zh-CN" altLang="en-US"/>
              <a:t>拼接成模型的输入。</a:t>
            </a:r>
            <a:endParaRPr lang="zh-CN" altLang="en-US"/>
          </a:p>
          <a:p>
            <a:pPr eaLnBrk="1" hangingPunct="1"/>
            <a:r>
              <a:rPr lang="en-US" altLang="zh-CN"/>
              <a:t>z p ​ </a:t>
            </a:r>
            <a:r>
              <a:rPr lang="zh-CN" altLang="en-US"/>
              <a:t>：</a:t>
            </a:r>
            <a:r>
              <a:rPr lang="en-US" altLang="zh-CN"/>
              <a:t>Prompt Token</a:t>
            </a:r>
            <a:r>
              <a:rPr lang="zh-CN" altLang="en-US"/>
              <a:t>，提供上下文信息，如任务指引</a:t>
            </a:r>
            <a:r>
              <a:rPr lang="zh-CN"/>
              <a:t>。</a:t>
            </a:r>
            <a:r>
              <a:rPr lang="en-US" altLang="zh-CN"/>
              <a:t> z x ​ </a:t>
            </a:r>
            <a:r>
              <a:rPr lang="zh-CN" altLang="en-US"/>
              <a:t>：时间序列数据的</a:t>
            </a:r>
            <a:r>
              <a:rPr lang="en-US" altLang="zh-CN"/>
              <a:t> Token </a:t>
            </a:r>
            <a:r>
              <a:rPr lang="zh-CN" altLang="en-US"/>
              <a:t>化表示。</a:t>
            </a:r>
            <a:r>
              <a:rPr lang="en-US" altLang="zh-CN"/>
              <a:t>  z ^ m ​ </a:t>
            </a:r>
            <a:r>
              <a:rPr lang="zh-CN" altLang="en-US"/>
              <a:t>：</a:t>
            </a:r>
            <a:r>
              <a:rPr lang="en-US" altLang="zh-CN"/>
              <a:t>GEN </a:t>
            </a:r>
            <a:r>
              <a:rPr lang="zh-CN" altLang="en-US"/>
              <a:t>任务标记（</a:t>
            </a:r>
            <a:r>
              <a:rPr lang="en-US" altLang="zh-CN"/>
              <a:t>GEN Token</a:t>
            </a:r>
            <a:r>
              <a:rPr lang="zh-CN" altLang="en-US"/>
              <a:t>），引导模型进行预测任务。</a:t>
            </a:r>
            <a:endParaRPr lang="zh-CN" altLang="en-US"/>
          </a:p>
          <a:p>
            <a:pPr eaLnBrk="1" hangingPunct="1"/>
            <a:r>
              <a:rPr lang="zh-CN" altLang="en-US"/>
              <a:t>公式</a:t>
            </a:r>
            <a:r>
              <a:rPr lang="en-US" altLang="zh-CN"/>
              <a:t>2</a:t>
            </a:r>
            <a:r>
              <a:rPr lang="zh-CN" altLang="en-US"/>
              <a:t>定义了</a:t>
            </a:r>
            <a:r>
              <a:rPr lang="en-US" altLang="zh-CN"/>
              <a:t> </a:t>
            </a:r>
            <a:r>
              <a:rPr lang="zh-CN" altLang="en-US"/>
              <a:t>分类任务（</a:t>
            </a:r>
            <a:r>
              <a:rPr lang="en-US" altLang="zh-CN"/>
              <a:t>Classification</a:t>
            </a:r>
            <a:r>
              <a:rPr lang="zh-CN" altLang="en-US"/>
              <a:t>）</a:t>
            </a:r>
            <a:r>
              <a:rPr lang="en-US" altLang="zh-CN"/>
              <a:t> </a:t>
            </a:r>
            <a:r>
              <a:rPr lang="zh-CN" altLang="en-US"/>
              <a:t>的输入数据格式。</a:t>
            </a:r>
            <a:endParaRPr lang="zh-CN" altLang="en-US"/>
          </a:p>
          <a:p>
            <a:pPr eaLnBrk="1" hangingPunct="1"/>
            <a:r>
              <a:rPr lang="zh-CN" altLang="en-US"/>
              <a:t>形式上与公式</a:t>
            </a:r>
            <a:r>
              <a:rPr lang="en-US" altLang="zh-CN"/>
              <a:t> (1) </a:t>
            </a:r>
            <a:r>
              <a:rPr lang="zh-CN" altLang="en-US"/>
              <a:t>类似，但用于判别任务（分类、异常检测）。</a:t>
            </a:r>
            <a:endParaRPr lang="zh-CN" altLang="en-US"/>
          </a:p>
          <a:p>
            <a:pPr eaLnBrk="1" hangingPunct="1"/>
            <a:r>
              <a:rPr lang="en-US" altLang="zh-CN"/>
              <a:t>z p ​ </a:t>
            </a:r>
            <a:r>
              <a:rPr lang="zh-CN" altLang="en-US"/>
              <a:t>：</a:t>
            </a:r>
            <a:r>
              <a:rPr lang="en-US" altLang="zh-CN"/>
              <a:t>Prompt Token</a:t>
            </a:r>
            <a:r>
              <a:rPr lang="zh-CN" altLang="en-US"/>
              <a:t>，提供任务信息。</a:t>
            </a:r>
            <a:r>
              <a:rPr lang="en-US" altLang="zh-CN"/>
              <a:t>z x ​ </a:t>
            </a:r>
            <a:r>
              <a:rPr lang="zh-CN" altLang="en-US"/>
              <a:t>：时间序列数据的</a:t>
            </a:r>
            <a:r>
              <a:rPr lang="en-US" altLang="zh-CN"/>
              <a:t> Token </a:t>
            </a:r>
            <a:r>
              <a:rPr lang="zh-CN" altLang="en-US"/>
              <a:t>化表示。</a:t>
            </a:r>
            <a:r>
              <a:rPr lang="en-US" altLang="zh-CN"/>
              <a:t> z c ​ </a:t>
            </a:r>
            <a:r>
              <a:rPr lang="zh-CN" altLang="en-US"/>
              <a:t>：</a:t>
            </a:r>
            <a:r>
              <a:rPr lang="en-US" altLang="zh-CN"/>
              <a:t>CLS </a:t>
            </a:r>
            <a:r>
              <a:rPr lang="zh-CN" altLang="en-US"/>
              <a:t>任务标记（</a:t>
            </a:r>
            <a:r>
              <a:rPr lang="en-US" altLang="zh-CN"/>
              <a:t>CLS Token</a:t>
            </a:r>
            <a:r>
              <a:rPr lang="zh-CN" altLang="en-US"/>
              <a:t>），用于引导模型执行分类任务。</a:t>
            </a:r>
            <a:endParaRPr lang="zh-CN" altLang="en-US"/>
          </a:p>
          <a:p>
            <a:pPr eaLnBrk="1" hangingPunct="1"/>
            <a:r>
              <a:rPr lang="zh-CN" altLang="en-US"/>
              <a:t>公式</a:t>
            </a:r>
            <a:r>
              <a:rPr lang="en-US" altLang="zh-CN"/>
              <a:t>3</a:t>
            </a:r>
            <a:r>
              <a:rPr lang="zh-CN" altLang="en-US"/>
              <a:t>该公式用于</a:t>
            </a:r>
            <a:r>
              <a:rPr lang="en-US" altLang="zh-CN"/>
              <a:t> </a:t>
            </a:r>
            <a:r>
              <a:rPr lang="zh-CN" altLang="en-US"/>
              <a:t>分类任务的决策机制。</a:t>
            </a:r>
            <a:endParaRPr lang="zh-CN" altLang="en-US"/>
          </a:p>
          <a:p>
            <a:pPr eaLnBrk="1" hangingPunct="1"/>
            <a:r>
              <a:rPr lang="zh-CN" altLang="en-US"/>
              <a:t>采用距离匹配（</a:t>
            </a:r>
            <a:r>
              <a:rPr lang="en-US" altLang="zh-CN"/>
              <a:t>Distance Matching</a:t>
            </a:r>
            <a:r>
              <a:rPr lang="zh-CN" altLang="en-US"/>
              <a:t>）</a:t>
            </a:r>
            <a:r>
              <a:rPr lang="en-US" altLang="zh-CN"/>
              <a:t> </a:t>
            </a:r>
            <a:r>
              <a:rPr lang="zh-CN" altLang="en-US"/>
              <a:t>方法，将</a:t>
            </a:r>
            <a:r>
              <a:rPr lang="en-US" altLang="zh-CN"/>
              <a:t> CLS Token </a:t>
            </a:r>
            <a:r>
              <a:rPr lang="zh-CN" altLang="en-US"/>
              <a:t>输出的嵌入向量与已知类别的嵌入向量进行比较，选择最相似的类别作为最终分类结果。</a:t>
            </a:r>
            <a:endParaRPr lang="zh-CN" altLang="en-US"/>
          </a:p>
          <a:p>
            <a:pPr eaLnBrk="1" hangingPunct="1"/>
            <a:r>
              <a:rPr lang="en-US" altLang="zh-CN"/>
              <a:t>z c ​ </a:t>
            </a:r>
            <a:r>
              <a:rPr lang="zh-CN" altLang="en-US"/>
              <a:t>：</a:t>
            </a:r>
            <a:r>
              <a:rPr lang="en-US" altLang="zh-CN"/>
              <a:t>UNITS </a:t>
            </a:r>
            <a:r>
              <a:rPr lang="zh-CN" altLang="en-US"/>
              <a:t>计算出的</a:t>
            </a:r>
            <a:r>
              <a:rPr lang="en-US" altLang="zh-CN"/>
              <a:t>  </a:t>
            </a:r>
            <a:r>
              <a:rPr lang="zh-CN" altLang="en-US"/>
              <a:t>输出向量。</a:t>
            </a:r>
            <a:r>
              <a:rPr lang="en-US" altLang="zh-CN"/>
              <a:t>  z e i ​ ​ </a:t>
            </a:r>
            <a:r>
              <a:rPr lang="zh-CN" altLang="en-US"/>
              <a:t>：已知类别的类向量（</a:t>
            </a:r>
            <a:r>
              <a:rPr lang="en-US" altLang="zh-CN"/>
              <a:t>Class Embedding</a:t>
            </a:r>
            <a:r>
              <a:rPr lang="zh-CN" altLang="en-US"/>
              <a:t>）。</a:t>
            </a:r>
            <a:r>
              <a:rPr lang="en-US" altLang="zh-CN"/>
              <a:t> </a:t>
            </a:r>
            <a:r>
              <a:rPr lang="zh-CN" altLang="en-US"/>
              <a:t>目的是计算</a:t>
            </a:r>
            <a:r>
              <a:rPr lang="en-US" altLang="zh-CN"/>
              <a:t>  </a:t>
            </a:r>
            <a:r>
              <a:rPr lang="zh-CN" altLang="en-US"/>
              <a:t>输出与各类别向量的欧式距离。</a:t>
            </a:r>
            <a:endParaRPr lang="zh-CN" altLang="en-US"/>
          </a:p>
          <a:p>
            <a:pPr eaLnBrk="1" hangingPunct="1"/>
            <a:r>
              <a:rPr lang="zh-CN"/>
              <a:t>相对</a:t>
            </a:r>
            <a:r>
              <a:rPr lang="zh-CN" altLang="en-US"/>
              <a:t>传统的</a:t>
            </a:r>
            <a:r>
              <a:rPr lang="en-US" altLang="zh-CN"/>
              <a:t> Softmax </a:t>
            </a:r>
            <a:r>
              <a:rPr lang="zh-CN" altLang="en-US"/>
              <a:t>分类器，</a:t>
            </a:r>
            <a:r>
              <a:rPr lang="zh-CN" altLang="en-US">
                <a:sym typeface="+mn-ea"/>
              </a:rPr>
              <a:t>距离匹配（</a:t>
            </a:r>
            <a:r>
              <a:rPr lang="en-US" altLang="zh-CN">
                <a:sym typeface="+mn-ea"/>
              </a:rPr>
              <a:t>Distance Matching</a:t>
            </a:r>
            <a:r>
              <a:rPr lang="zh-CN" altLang="en-US">
                <a:sym typeface="+mn-ea"/>
              </a:rPr>
              <a:t>）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方法</a:t>
            </a:r>
            <a:r>
              <a:rPr lang="zh-CN" altLang="en-US"/>
              <a:t>这更适用于多任务学习框架下的泛化能力。</a:t>
            </a:r>
            <a:endParaRPr lang="zh-CN" altLang="en-US"/>
          </a:p>
          <a:p>
            <a:pPr eaLnBrk="1" hangingPunct="1"/>
            <a:r>
              <a:rPr lang="en-US" altLang="zh-CN"/>
              <a:t>(4) DyLinear</a:t>
            </a:r>
            <a:r>
              <a:rPr lang="zh-CN" altLang="en-US"/>
              <a:t>：自适应序列长度的插值运算。</a:t>
            </a:r>
            <a:endParaRPr lang="zh-CN" altLang="en-US"/>
          </a:p>
          <a:p>
            <a:pPr eaLnBrk="1" hangingPunct="1"/>
            <a:r>
              <a:rPr lang="zh-CN" altLang="en-US"/>
              <a:t>该公式定义了</a:t>
            </a:r>
            <a:r>
              <a:rPr lang="en-US" altLang="zh-CN"/>
              <a:t> </a:t>
            </a:r>
            <a:r>
              <a:rPr lang="zh-CN" altLang="en-US"/>
              <a:t>动态线性变换（</a:t>
            </a:r>
            <a:r>
              <a:rPr lang="en-US" altLang="zh-CN"/>
              <a:t>Dynamic Linear Transformation, DyLinear</a:t>
            </a:r>
            <a:r>
              <a:rPr lang="zh-CN" altLang="en-US"/>
              <a:t>）。</a:t>
            </a:r>
            <a:r>
              <a:rPr lang="en-US" altLang="zh-CN"/>
              <a:t> </a:t>
            </a:r>
            <a:r>
              <a:rPr lang="zh-CN" altLang="en-US"/>
              <a:t>用于适应不同长度的输入时间序列，保证模型在不同数据尺度上具有更好的泛化能力。</a:t>
            </a:r>
            <a:r>
              <a:rPr lang="en-US" altLang="zh-CN"/>
              <a:t> </a:t>
            </a:r>
            <a:r>
              <a:rPr lang="zh-CN" altLang="en-US"/>
              <a:t>符号解析</a:t>
            </a:r>
            <a:r>
              <a:rPr lang="en-US" altLang="zh-CN"/>
              <a:t>z t ​ </a:t>
            </a:r>
            <a:r>
              <a:rPr lang="zh-CN" altLang="en-US"/>
              <a:t>：输入</a:t>
            </a:r>
            <a:r>
              <a:rPr lang="en-US" altLang="zh-CN"/>
              <a:t> Token </a:t>
            </a:r>
            <a:r>
              <a:rPr lang="zh-CN" altLang="en-US"/>
              <a:t>表示的时间序列。</a:t>
            </a:r>
            <a:r>
              <a:rPr lang="en-US" altLang="zh-CN"/>
              <a:t>  w</a:t>
            </a:r>
            <a:r>
              <a:rPr lang="zh-CN" altLang="en-US"/>
              <a:t>：插值权重。</a:t>
            </a:r>
            <a:endParaRPr lang="zh-CN" altLang="en-US"/>
          </a:p>
          <a:p>
            <a:pPr eaLnBrk="1" hangingPunct="1"/>
            <a:r>
              <a:rPr lang="en-US" altLang="zh-CN"/>
              <a:t>W Interp ​ </a:t>
            </a:r>
            <a:r>
              <a:rPr lang="zh-CN" altLang="en-US"/>
              <a:t>：插值矩阵，通过</a:t>
            </a:r>
            <a:r>
              <a:rPr lang="en-US" altLang="zh-CN"/>
              <a:t> Interp() </a:t>
            </a:r>
            <a:r>
              <a:rPr lang="zh-CN" altLang="en-US"/>
              <a:t>计算得到。</a:t>
            </a:r>
            <a:r>
              <a:rPr lang="en-US" altLang="zh-CN"/>
              <a:t> </a:t>
            </a:r>
            <a:r>
              <a:rPr lang="zh-CN" altLang="en-US"/>
              <a:t>𝑙</a:t>
            </a:r>
            <a:r>
              <a:rPr lang="en-US" altLang="zh-CN"/>
              <a:t> in</a:t>
            </a:r>
            <a:r>
              <a:rPr lang="zh-CN" altLang="en-US"/>
              <a:t>和𝑙</a:t>
            </a:r>
            <a:r>
              <a:rPr lang="en-US" altLang="zh-CN"/>
              <a:t> out ​ </a:t>
            </a:r>
            <a:r>
              <a:rPr lang="zh-CN" altLang="en-US"/>
              <a:t>：分别表示输入和输出的序列长度。</a:t>
            </a:r>
            <a:endParaRPr lang="zh-CN" altLang="en-US"/>
          </a:p>
          <a:p>
            <a:pPr eaLnBrk="1" hangingPunct="1"/>
            <a:r>
              <a:rPr lang="zh-CN" altLang="en-US"/>
              <a:t>这个动态线性层使</a:t>
            </a:r>
            <a:r>
              <a:rPr lang="en-US" altLang="zh-CN"/>
              <a:t> UNITS </a:t>
            </a:r>
            <a:r>
              <a:rPr lang="zh-CN" altLang="en-US"/>
              <a:t>能够适配不同长度的时间序列，避免固定长度的输入限制。</a:t>
            </a:r>
            <a:endParaRPr lang="zh-CN" altLang="en-US"/>
          </a:p>
          <a:p>
            <a:pPr eaLnBrk="1" hangingPunct="1"/>
            <a:r>
              <a:rPr lang="zh-CN" altLang="en-US"/>
              <a:t>增强了跨数据集和跨任务的泛化能力。</a:t>
            </a:r>
            <a:endParaRPr lang="zh-CN" altLang="en-US"/>
          </a:p>
          <a:p>
            <a:pPr eaLnBrk="1" hangingPunct="1"/>
            <a:r>
              <a:rPr lang="en-US" altLang="zh-CN"/>
              <a:t>(5)</a:t>
            </a:r>
            <a:r>
              <a:rPr lang="zh-CN" altLang="en-US">
                <a:sym typeface="+mn-ea"/>
              </a:rPr>
              <a:t>该公式定义了</a:t>
            </a:r>
            <a:r>
              <a:rPr lang="en-US" altLang="zh-CN">
                <a:sym typeface="+mn-ea"/>
              </a:rPr>
              <a:t> UNITS </a:t>
            </a:r>
            <a:r>
              <a:rPr lang="zh-CN" altLang="en-US">
                <a:sym typeface="+mn-ea"/>
              </a:rPr>
              <a:t>的预训练目标。</a:t>
            </a:r>
            <a:r>
              <a:rPr lang="en-US" altLang="zh-CN"/>
              <a:t> </a:t>
            </a:r>
            <a:r>
              <a:rPr lang="zh-CN" altLang="en-US"/>
              <a:t>统一掩码重建预训练损失，他可以在生成</a:t>
            </a:r>
            <a:r>
              <a:rPr lang="en-US" altLang="zh-CN"/>
              <a:t> + </a:t>
            </a:r>
            <a:r>
              <a:rPr lang="zh-CN" altLang="en-US"/>
              <a:t>判别任务上双重学习。</a:t>
            </a:r>
            <a:endParaRPr lang="zh-CN" altLang="en-US"/>
          </a:p>
          <a:p>
            <a:pPr eaLnBrk="1" hangingPunct="1"/>
            <a:r>
              <a:rPr lang="zh-CN" altLang="en-US"/>
              <a:t>采用掩码自监督学习（</a:t>
            </a:r>
            <a:r>
              <a:rPr lang="en-US" altLang="zh-CN"/>
              <a:t>Masked Pretraining</a:t>
            </a:r>
            <a:r>
              <a:rPr lang="zh-CN" altLang="en-US"/>
              <a:t>）</a:t>
            </a:r>
            <a:r>
              <a:rPr lang="en-US" altLang="zh-CN"/>
              <a:t> </a:t>
            </a:r>
            <a:r>
              <a:rPr lang="zh-CN" altLang="en-US"/>
              <a:t>方法，让模型在无监督数据上学习有效表示，并兼顾生成任务（预测）和判别任务（分类）。</a:t>
            </a:r>
            <a:endParaRPr lang="zh-CN" altLang="en-US"/>
          </a:p>
          <a:p>
            <a:pPr eaLnBrk="1" hangingPunct="1"/>
            <a:r>
              <a:rPr lang="en-US" altLang="zh-CN"/>
              <a:t>L MSE ​ </a:t>
            </a:r>
            <a:r>
              <a:rPr lang="zh-CN" altLang="en-US"/>
              <a:t>：均方误差（</a:t>
            </a:r>
            <a:r>
              <a:rPr lang="en-US" altLang="zh-CN"/>
              <a:t>MSE</a:t>
            </a:r>
            <a:r>
              <a:rPr lang="zh-CN" altLang="en-US"/>
              <a:t>）损失函数，用于回归任务（如预测）。</a:t>
            </a:r>
            <a:r>
              <a:rPr lang="en-US" altLang="zh-CN"/>
              <a:t>H GEN ​ </a:t>
            </a:r>
            <a:r>
              <a:rPr lang="zh-CN" altLang="en-US"/>
              <a:t>：生成任务塔（</a:t>
            </a:r>
            <a:r>
              <a:rPr lang="en-US" altLang="zh-CN"/>
              <a:t>GEN Tower</a:t>
            </a:r>
            <a:r>
              <a:rPr lang="zh-CN" altLang="en-US"/>
              <a:t>），用于预测或插补任务。</a:t>
            </a:r>
            <a:r>
              <a:rPr lang="en-US" altLang="zh-CN"/>
              <a:t> </a:t>
            </a:r>
            <a:r>
              <a:rPr lang="zh-CN" altLang="en-US"/>
              <a:t>𝐻</a:t>
            </a:r>
            <a:r>
              <a:rPr lang="en-US" altLang="zh-CN"/>
              <a:t> CLS </a:t>
            </a:r>
            <a:r>
              <a:rPr lang="zh-CN" altLang="en-US"/>
              <a:t>：分类任务塔（</a:t>
            </a:r>
            <a:r>
              <a:rPr lang="en-US" altLang="zh-CN"/>
              <a:t>CLS Tower</a:t>
            </a:r>
            <a:r>
              <a:rPr lang="zh-CN" altLang="en-US"/>
              <a:t>），用于分类或异常检测任务。</a:t>
            </a:r>
            <a:r>
              <a:rPr lang="en-US" altLang="zh-CN"/>
              <a:t> </a:t>
            </a:r>
            <a:endParaRPr lang="en-US" altLang="zh-CN"/>
          </a:p>
          <a:p>
            <a:pPr eaLnBrk="1" hangingPunct="1"/>
            <a:endParaRPr lang="en-US" altLang="zh-CN"/>
          </a:p>
          <a:p>
            <a:pPr eaLnBrk="1" hangingPunct="1"/>
            <a:r>
              <a:rPr lang="zh-CN" altLang="en-US"/>
              <a:t>𝐻</a:t>
            </a:r>
            <a:r>
              <a:rPr lang="en-US" altLang="zh-CN"/>
              <a:t> ^ GEN ( </a:t>
            </a:r>
            <a:r>
              <a:rPr lang="zh-CN" altLang="en-US"/>
              <a:t>𝐻</a:t>
            </a:r>
            <a:r>
              <a:rPr lang="en-US" altLang="zh-CN"/>
              <a:t> CLS ( </a:t>
            </a:r>
            <a:r>
              <a:rPr lang="zh-CN" altLang="en-US"/>
              <a:t>𝑧</a:t>
            </a:r>
            <a:r>
              <a:rPr lang="en-US" altLang="zh-CN"/>
              <a:t> Pred ) , </a:t>
            </a:r>
            <a:r>
              <a:rPr lang="zh-CN" altLang="en-US"/>
              <a:t>𝑧</a:t>
            </a:r>
            <a:r>
              <a:rPr lang="en-US" altLang="zh-CN"/>
              <a:t> </a:t>
            </a:r>
            <a:r>
              <a:rPr lang="zh-CN" altLang="en-US"/>
              <a:t>𝑥</a:t>
            </a:r>
            <a:r>
              <a:rPr lang="en-US" altLang="zh-CN"/>
              <a:t> ) H ^ GEN ​ (H CLS ​ (z Pred ​ ),z x ​ )</a:t>
            </a:r>
            <a:r>
              <a:rPr lang="zh-CN" altLang="en-US"/>
              <a:t>：</a:t>
            </a:r>
            <a:r>
              <a:rPr lang="en-US" altLang="zh-CN"/>
              <a:t> </a:t>
            </a:r>
            <a:r>
              <a:rPr lang="zh-CN" altLang="en-US"/>
              <a:t>先通过分类任务塔</a:t>
            </a:r>
            <a:r>
              <a:rPr lang="en-US" altLang="zh-CN"/>
              <a:t> </a:t>
            </a:r>
            <a:r>
              <a:rPr lang="zh-CN" altLang="en-US"/>
              <a:t>𝐻</a:t>
            </a:r>
            <a:r>
              <a:rPr lang="en-US" altLang="zh-CN"/>
              <a:t> CLS H CLS ​ </a:t>
            </a:r>
            <a:r>
              <a:rPr lang="zh-CN" altLang="en-US"/>
              <a:t>计算任务特征。</a:t>
            </a:r>
            <a:r>
              <a:rPr lang="en-US" altLang="zh-CN"/>
              <a:t> </a:t>
            </a:r>
            <a:r>
              <a:rPr lang="zh-CN" altLang="en-US"/>
              <a:t>再通过生成任务塔</a:t>
            </a:r>
            <a:r>
              <a:rPr lang="en-US" altLang="zh-CN"/>
              <a:t> </a:t>
            </a:r>
            <a:r>
              <a:rPr lang="zh-CN" altLang="en-US"/>
              <a:t>𝐻</a:t>
            </a:r>
            <a:r>
              <a:rPr lang="en-US" altLang="zh-CN"/>
              <a:t> GEN H GEN ​ </a:t>
            </a:r>
            <a:r>
              <a:rPr lang="zh-CN" altLang="en-US"/>
              <a:t>进行自监督重建（</a:t>
            </a:r>
            <a:r>
              <a:rPr lang="en-US" altLang="zh-CN"/>
              <a:t>masked reconstruction</a:t>
            </a:r>
            <a:r>
              <a:rPr lang="zh-CN" altLang="en-US"/>
              <a:t>）。</a:t>
            </a:r>
            <a:r>
              <a:rPr lang="en-US" altLang="zh-CN"/>
              <a:t> </a:t>
            </a:r>
            <a:r>
              <a:rPr lang="zh-CN" altLang="en-US"/>
              <a:t>作用</a:t>
            </a:r>
            <a:r>
              <a:rPr lang="en-US" altLang="zh-CN"/>
              <a:t> </a:t>
            </a:r>
            <a:r>
              <a:rPr lang="zh-CN" altLang="en-US"/>
              <a:t>第一项（左侧</a:t>
            </a:r>
            <a:r>
              <a:rPr lang="en-US" altLang="zh-CN"/>
              <a:t> MSE</a:t>
            </a:r>
            <a:r>
              <a:rPr lang="zh-CN" altLang="en-US"/>
              <a:t>）：优化生成任务（预测任务）。</a:t>
            </a:r>
            <a:r>
              <a:rPr lang="en-US" altLang="zh-CN"/>
              <a:t> </a:t>
            </a:r>
            <a:r>
              <a:rPr lang="zh-CN" altLang="en-US"/>
              <a:t>第二项（右侧</a:t>
            </a:r>
            <a:r>
              <a:rPr lang="en-US" altLang="zh-CN"/>
              <a:t> MSE</a:t>
            </a:r>
            <a:r>
              <a:rPr lang="zh-CN" altLang="en-US"/>
              <a:t>）：优化分类任务，使其具备任务泛化能力。</a:t>
            </a:r>
            <a:r>
              <a:rPr lang="en-US" altLang="zh-CN"/>
              <a:t> </a:t>
            </a:r>
            <a:r>
              <a:rPr lang="zh-CN" altLang="en-US"/>
              <a:t>该方法保证</a:t>
            </a:r>
            <a:r>
              <a:rPr lang="en-US" altLang="zh-CN"/>
              <a:t> UNITS </a:t>
            </a:r>
            <a:r>
              <a:rPr lang="zh-CN" altLang="en-US"/>
              <a:t>既能完成预测任务，也能完成分类任务，同时在无标签数据上提升表现。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19592D1-04C7-4D6D-ABC4-83651DEF2C1B}" type="slidenum">
              <a:rPr lang="en-US" altLang="zh-CN" sz="1300">
                <a:solidFill>
                  <a:schemeClr val="tx1"/>
                </a:solidFill>
                <a:ea typeface="微软雅黑" panose="020B0503020204020204" pitchFamily="34" charset="-122"/>
              </a:rPr>
            </a:fld>
            <a:endParaRPr lang="en-US" altLang="zh-CN" sz="130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/>
              <a:t>实验对象：与</a:t>
            </a:r>
            <a:r>
              <a:rPr lang="en-US" altLang="zh-CN"/>
              <a:t> 12+ </a:t>
            </a:r>
            <a:r>
              <a:rPr lang="zh-CN" altLang="en-US"/>
              <a:t>个预测模型、</a:t>
            </a:r>
            <a:r>
              <a:rPr lang="en-US" altLang="zh-CN"/>
              <a:t>20+ </a:t>
            </a:r>
            <a:r>
              <a:rPr lang="zh-CN" altLang="en-US"/>
              <a:t>个分类模型、</a:t>
            </a:r>
            <a:r>
              <a:rPr lang="en-US" altLang="zh-CN"/>
              <a:t>18+ </a:t>
            </a:r>
            <a:r>
              <a:rPr lang="zh-CN" altLang="en-US"/>
              <a:t>异常检测模型、</a:t>
            </a:r>
            <a:r>
              <a:rPr lang="en-US" altLang="zh-CN"/>
              <a:t>16+ </a:t>
            </a:r>
            <a:r>
              <a:rPr lang="zh-CN" altLang="en-US"/>
              <a:t>插补模型对比。</a:t>
            </a:r>
            <a:endParaRPr lang="zh-CN" altLang="en-US"/>
          </a:p>
          <a:p>
            <a:pPr eaLnBrk="1" hangingPunct="1"/>
            <a:r>
              <a:rPr lang="zh-CN" altLang="en-US"/>
              <a:t>结果亮点：</a:t>
            </a:r>
            <a:endParaRPr lang="zh-CN" altLang="en-US"/>
          </a:p>
          <a:p>
            <a:pPr eaLnBrk="1" hangingPunct="1"/>
            <a:r>
              <a:rPr lang="zh-CN" altLang="en-US"/>
              <a:t>预测：在</a:t>
            </a:r>
            <a:r>
              <a:rPr lang="en-US" altLang="zh-CN"/>
              <a:t> 36 </a:t>
            </a:r>
            <a:r>
              <a:rPr lang="zh-CN" altLang="en-US"/>
              <a:t>个数据集中取得</a:t>
            </a:r>
            <a:r>
              <a:rPr lang="en-US" altLang="zh-CN"/>
              <a:t> 28 </a:t>
            </a:r>
            <a:r>
              <a:rPr lang="zh-CN" altLang="en-US"/>
              <a:t>次最优；</a:t>
            </a:r>
            <a:endParaRPr lang="zh-CN" altLang="en-US"/>
          </a:p>
          <a:p>
            <a:pPr eaLnBrk="1" hangingPunct="1"/>
            <a:r>
              <a:rPr lang="zh-CN" altLang="en-US"/>
              <a:t>分类：准确率显著超过现有</a:t>
            </a:r>
            <a:r>
              <a:rPr lang="en-US" altLang="zh-CN"/>
              <a:t> Transformer/RNN </a:t>
            </a:r>
            <a:r>
              <a:rPr lang="zh-CN" altLang="en-US"/>
              <a:t>方法；</a:t>
            </a:r>
            <a:endParaRPr lang="zh-CN" altLang="en-US"/>
          </a:p>
          <a:p>
            <a:pPr eaLnBrk="1" hangingPunct="1"/>
            <a:r>
              <a:rPr lang="zh-CN" altLang="en-US"/>
              <a:t>异常检测</a:t>
            </a:r>
            <a:r>
              <a:rPr lang="en-US" altLang="zh-CN"/>
              <a:t> &amp; </a:t>
            </a:r>
            <a:r>
              <a:rPr lang="zh-CN" altLang="en-US"/>
              <a:t>插补：亦全面胜出。</a:t>
            </a:r>
            <a:endParaRPr lang="zh-CN" altLang="en-US"/>
          </a:p>
          <a:p>
            <a:pPr eaLnBrk="1" hangingPunct="1"/>
            <a:r>
              <a:rPr lang="zh-CN" altLang="en-US"/>
              <a:t>要点：说明</a:t>
            </a:r>
            <a:r>
              <a:rPr lang="en-US" altLang="zh-CN"/>
              <a:t> UNITS </a:t>
            </a:r>
            <a:r>
              <a:rPr lang="zh-CN" altLang="en-US"/>
              <a:t>不仅</a:t>
            </a:r>
            <a:r>
              <a:rPr lang="en-US" altLang="zh-CN"/>
              <a:t>“</a:t>
            </a:r>
            <a:r>
              <a:rPr lang="zh-CN" altLang="en-US"/>
              <a:t>通用</a:t>
            </a:r>
            <a:r>
              <a:rPr lang="en-US" altLang="zh-CN"/>
              <a:t>”</a:t>
            </a:r>
            <a:r>
              <a:rPr lang="zh-CN" altLang="en-US"/>
              <a:t>，也</a:t>
            </a:r>
            <a:r>
              <a:rPr lang="en-US" altLang="zh-CN"/>
              <a:t>“</a:t>
            </a:r>
            <a:r>
              <a:rPr lang="zh-CN" altLang="en-US"/>
              <a:t>准确</a:t>
            </a:r>
            <a:r>
              <a:rPr lang="en-US" altLang="zh-CN"/>
              <a:t>”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algn="r" eaLnBrk="0" hangingPunct="0"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419592D1-04C7-4D6D-ABC4-83651DEF2C1B}" type="slidenum">
              <a:rPr lang="en-US" altLang="zh-CN" sz="1300">
                <a:solidFill>
                  <a:schemeClr val="tx1"/>
                </a:solidFill>
                <a:ea typeface="微软雅黑" panose="020B0503020204020204" pitchFamily="34" charset="-122"/>
              </a:rPr>
            </a:fld>
            <a:endParaRPr lang="en-US" altLang="zh-CN" sz="1300">
              <a:solidFill>
                <a:schemeClr val="tx1"/>
              </a:solidFill>
              <a:ea typeface="微软雅黑" panose="020B0503020204020204" pitchFamily="34" charset="-122"/>
            </a:endParaRPr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/>
              <a:t>实验设置：</a:t>
            </a:r>
            <a:r>
              <a:rPr lang="en-US" altLang="zh-CN"/>
              <a:t>38 </a:t>
            </a:r>
            <a:r>
              <a:rPr lang="zh-CN" altLang="en-US"/>
              <a:t>个数据集</a:t>
            </a:r>
            <a:r>
              <a:rPr lang="en-US" altLang="zh-CN"/>
              <a:t> </a:t>
            </a:r>
            <a:r>
              <a:rPr lang="zh-CN" altLang="en-US"/>
              <a:t>：</a:t>
            </a:r>
            <a:r>
              <a:rPr lang="en-US" altLang="zh-CN"/>
              <a:t>20 </a:t>
            </a:r>
            <a:r>
              <a:rPr lang="zh-CN" altLang="en-US"/>
              <a:t>个预测</a:t>
            </a:r>
            <a:r>
              <a:rPr lang="en-US" altLang="zh-CN"/>
              <a:t> + 18 </a:t>
            </a:r>
            <a:r>
              <a:rPr lang="zh-CN" altLang="en-US"/>
              <a:t>个分类，全部由单个</a:t>
            </a:r>
            <a:r>
              <a:rPr lang="en-US" altLang="zh-CN"/>
              <a:t> UNITS </a:t>
            </a:r>
            <a:r>
              <a:rPr lang="zh-CN" altLang="en-US"/>
              <a:t>模型处理。</a:t>
            </a:r>
            <a:endParaRPr lang="zh-CN" altLang="en-US"/>
          </a:p>
          <a:p>
            <a:pPr eaLnBrk="1" hangingPunct="1"/>
            <a:r>
              <a:rPr lang="en-US" altLang="zh-CN"/>
              <a:t>UNITS-SUP </a:t>
            </a:r>
            <a:r>
              <a:rPr lang="zh-CN" altLang="en-US"/>
              <a:t>和</a:t>
            </a:r>
            <a:r>
              <a:rPr lang="en-US" altLang="zh-CN"/>
              <a:t> UNITS-PMT</a:t>
            </a:r>
            <a:r>
              <a:rPr lang="zh-CN" altLang="en-US"/>
              <a:t>：这两个模型采用共享架构，分别进行不同的</a:t>
            </a:r>
            <a:r>
              <a:rPr lang="en-US" altLang="zh-CN"/>
              <a:t> </a:t>
            </a:r>
            <a:r>
              <a:rPr lang="zh-CN" altLang="en-US"/>
              <a:t>自监督预训练</a:t>
            </a:r>
            <a:r>
              <a:rPr lang="en-US" altLang="zh-CN"/>
              <a:t> </a:t>
            </a:r>
            <a:r>
              <a:rPr lang="zh-CN" altLang="en-US"/>
              <a:t>和</a:t>
            </a:r>
            <a:r>
              <a:rPr lang="en-US" altLang="zh-CN"/>
              <a:t> </a:t>
            </a:r>
            <a:r>
              <a:rPr lang="zh-CN" altLang="en-US"/>
              <a:t>微调</a:t>
            </a:r>
            <a:endParaRPr lang="zh-CN" altLang="en-US"/>
          </a:p>
          <a:p>
            <a:pPr eaLnBrk="1" hangingPunct="1"/>
            <a:r>
              <a:rPr lang="zh-CN" altLang="en-US"/>
              <a:t>结论：</a:t>
            </a:r>
            <a:endParaRPr lang="zh-CN" altLang="en-US"/>
          </a:p>
          <a:p>
            <a:pPr eaLnBrk="1" hangingPunct="1"/>
            <a:r>
              <a:rPr lang="zh-CN" altLang="en-US"/>
              <a:t>相比</a:t>
            </a:r>
            <a:r>
              <a:rPr lang="en-US" altLang="zh-CN"/>
              <a:t> iTransformer</a:t>
            </a:r>
            <a:r>
              <a:rPr lang="zh-CN" altLang="en-US"/>
              <a:t>、</a:t>
            </a:r>
            <a:r>
              <a:rPr lang="en-US" altLang="zh-CN"/>
              <a:t>TimesNet</a:t>
            </a:r>
            <a:r>
              <a:rPr lang="zh-CN" altLang="en-US"/>
              <a:t>、</a:t>
            </a:r>
            <a:r>
              <a:rPr lang="en-US" altLang="zh-CN"/>
              <a:t>GPT4TS </a:t>
            </a:r>
            <a:r>
              <a:rPr lang="zh-CN" altLang="en-US"/>
              <a:t>等，</a:t>
            </a:r>
            <a:r>
              <a:rPr lang="en-US" altLang="zh-CN"/>
              <a:t>UNITS </a:t>
            </a:r>
            <a:r>
              <a:rPr lang="zh-CN" altLang="en-US"/>
              <a:t>在</a:t>
            </a:r>
            <a:r>
              <a:rPr lang="en-US" altLang="zh-CN"/>
              <a:t> 17/20 </a:t>
            </a:r>
            <a:r>
              <a:rPr lang="zh-CN" altLang="en-US"/>
              <a:t>的预测任务和</a:t>
            </a:r>
            <a:r>
              <a:rPr lang="en-US" altLang="zh-CN"/>
              <a:t> 10/18 </a:t>
            </a:r>
            <a:r>
              <a:rPr lang="zh-CN" altLang="en-US"/>
              <a:t>的分类任务上最优；</a:t>
            </a:r>
            <a:endParaRPr lang="zh-CN" altLang="en-US"/>
          </a:p>
          <a:p>
            <a:pPr eaLnBrk="1" hangingPunct="1"/>
            <a:r>
              <a:rPr lang="zh-CN" altLang="en-US"/>
              <a:t>不需为每个数据集写专属模块，减少人力与调参成本。</a:t>
            </a:r>
            <a:endParaRPr lang="zh-CN" altLang="en-US"/>
          </a:p>
          <a:p>
            <a:pPr eaLnBrk="1" hangingPunct="1"/>
            <a:r>
              <a:rPr lang="zh-CN" altLang="en-US"/>
              <a:t>伏笔升华：一体化方法如何解决</a:t>
            </a:r>
            <a:r>
              <a:rPr lang="en-US" altLang="zh-CN"/>
              <a:t>“</a:t>
            </a:r>
            <a:r>
              <a:rPr lang="zh-CN" altLang="en-US"/>
              <a:t>科研</a:t>
            </a:r>
            <a:r>
              <a:rPr lang="en-US" altLang="zh-CN"/>
              <a:t>&amp;</a:t>
            </a:r>
            <a:r>
              <a:rPr lang="zh-CN" altLang="en-US"/>
              <a:t>产业落地痛点</a:t>
            </a:r>
            <a:r>
              <a:rPr lang="en-US" altLang="zh-CN"/>
              <a:t>”——</a:t>
            </a:r>
            <a:r>
              <a:rPr lang="zh-CN" altLang="en-US"/>
              <a:t>减少模型数量、节省维护成本。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10972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2000" tIns="72000" rIns="0" bIns="7200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algn="l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Text Box 2"/>
          <p:cNvSpPr txBox="1"/>
          <p:nvPr userDrawn="1"/>
        </p:nvSpPr>
        <p:spPr>
          <a:xfrm>
            <a:off x="756920" y="6858000"/>
            <a:ext cx="4064000" cy="376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5960" y="360000"/>
            <a:ext cx="10800000" cy="720000"/>
          </a:xfrm>
        </p:spPr>
        <p:txBody>
          <a:bodyPr wrap="square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95960" y="6356350"/>
            <a:ext cx="2743200" cy="365125"/>
          </a:xfrm>
        </p:spPr>
        <p:txBody>
          <a:bodyPr wrap="square">
            <a:normAutofit/>
          </a:bodyPr>
          <a:lstStyle/>
          <a:p>
            <a:r>
              <a:rPr lang="en-US" altLang="zh-CN"/>
              <a:t>2024/12/16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753983" y="6356350"/>
            <a:ext cx="2743200" cy="365125"/>
          </a:xfrm>
        </p:spPr>
        <p:txBody>
          <a:bodyPr wrap="square">
            <a:normAutofit/>
          </a:bodyPr>
          <a:lstStyle/>
          <a:p>
            <a:r>
              <a:rPr lang="en-US" altLang="zh-CN"/>
              <a:t>‹#›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19"/>
          <p:cNvSpPr/>
          <p:nvPr userDrawn="1"/>
        </p:nvSpPr>
        <p:spPr>
          <a:xfrm rot="10800000">
            <a:off x="-5" y="198849"/>
            <a:ext cx="12196230" cy="1531133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3999" h="2051818">
                <a:moveTo>
                  <a:pt x="9143999" y="0"/>
                </a:moveTo>
                <a:lnTo>
                  <a:pt x="9143999" y="2051818"/>
                </a:lnTo>
                <a:lnTo>
                  <a:pt x="0" y="2051818"/>
                </a:lnTo>
                <a:lnTo>
                  <a:pt x="0" y="1204077"/>
                </a:lnTo>
                <a:lnTo>
                  <a:pt x="6027" y="1207403"/>
                </a:lnTo>
                <a:cubicBezTo>
                  <a:pt x="2066505" y="2238985"/>
                  <a:pt x="5621740" y="1499327"/>
                  <a:pt x="7674511" y="718908"/>
                </a:cubicBezTo>
                <a:cubicBezTo>
                  <a:pt x="8085065" y="562824"/>
                  <a:pt x="8552064" y="336225"/>
                  <a:pt x="9044856" y="57555"/>
                </a:cubicBezTo>
                <a:lnTo>
                  <a:pt x="9143999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 rot="10800000">
            <a:off x="0" y="-5"/>
            <a:ext cx="12192000" cy="1582061"/>
          </a:xfrm>
          <a:custGeom>
            <a:avLst/>
            <a:gdLst>
              <a:gd name="connsiteX0" fmla="*/ 12192000 w 12192000"/>
              <a:gd name="connsiteY0" fmla="*/ 1487914 h 1487914"/>
              <a:gd name="connsiteX1" fmla="*/ 0 w 12192000"/>
              <a:gd name="connsiteY1" fmla="*/ 1487914 h 1487914"/>
              <a:gd name="connsiteX2" fmla="*/ 0 w 12192000"/>
              <a:gd name="connsiteY2" fmla="*/ 464687 h 1487914"/>
              <a:gd name="connsiteX3" fmla="*/ 400424 w 12192000"/>
              <a:gd name="connsiteY3" fmla="*/ 531990 h 1487914"/>
              <a:gd name="connsiteX4" fmla="*/ 11146976 w 12192000"/>
              <a:gd name="connsiteY4" fmla="*/ 187933 h 1487914"/>
              <a:gd name="connsiteX5" fmla="*/ 11921298 w 12192000"/>
              <a:gd name="connsiteY5" fmla="*/ 53786 h 1487914"/>
              <a:gd name="connsiteX6" fmla="*/ 12192000 w 12192000"/>
              <a:gd name="connsiteY6" fmla="*/ 0 h 1487914"/>
              <a:gd name="connsiteX7" fmla="*/ 12192000 w 12192000"/>
              <a:gd name="connsiteY7" fmla="*/ 1487914 h 1487914"/>
              <a:gd name="connsiteX0-1" fmla="*/ 12192000 w 12192000"/>
              <a:gd name="connsiteY0-2" fmla="*/ 1487914 h 1487914"/>
              <a:gd name="connsiteX1-3" fmla="*/ 0 w 12192000"/>
              <a:gd name="connsiteY1-4" fmla="*/ 1487914 h 1487914"/>
              <a:gd name="connsiteX2-5" fmla="*/ 0 w 12192000"/>
              <a:gd name="connsiteY2-6" fmla="*/ 464687 h 1487914"/>
              <a:gd name="connsiteX3-7" fmla="*/ 11146976 w 12192000"/>
              <a:gd name="connsiteY3-8" fmla="*/ 187933 h 1487914"/>
              <a:gd name="connsiteX4-9" fmla="*/ 11921298 w 12192000"/>
              <a:gd name="connsiteY4-10" fmla="*/ 53786 h 1487914"/>
              <a:gd name="connsiteX5-11" fmla="*/ 12192000 w 12192000"/>
              <a:gd name="connsiteY5-12" fmla="*/ 0 h 1487914"/>
              <a:gd name="connsiteX6-13" fmla="*/ 12192000 w 12192000"/>
              <a:gd name="connsiteY6-14" fmla="*/ 1487914 h 1487914"/>
              <a:gd name="connsiteX0-15" fmla="*/ 12192000 w 12192000"/>
              <a:gd name="connsiteY0-16" fmla="*/ 1487914 h 1487914"/>
              <a:gd name="connsiteX1-17" fmla="*/ 0 w 12192000"/>
              <a:gd name="connsiteY1-18" fmla="*/ 1487914 h 1487914"/>
              <a:gd name="connsiteX2-19" fmla="*/ 0 w 12192000"/>
              <a:gd name="connsiteY2-20" fmla="*/ 464687 h 1487914"/>
              <a:gd name="connsiteX3-21" fmla="*/ 11146976 w 12192000"/>
              <a:gd name="connsiteY3-22" fmla="*/ 187933 h 1487914"/>
              <a:gd name="connsiteX4-23" fmla="*/ 11921298 w 12192000"/>
              <a:gd name="connsiteY4-24" fmla="*/ 53786 h 1487914"/>
              <a:gd name="connsiteX5-25" fmla="*/ 12192000 w 12192000"/>
              <a:gd name="connsiteY5-26" fmla="*/ 0 h 1487914"/>
              <a:gd name="connsiteX6-27" fmla="*/ 12192000 w 12192000"/>
              <a:gd name="connsiteY6-28" fmla="*/ 1487914 h 1487914"/>
              <a:gd name="connsiteX0-29" fmla="*/ 12192000 w 12192000"/>
              <a:gd name="connsiteY0-30" fmla="*/ 1487914 h 1487914"/>
              <a:gd name="connsiteX1-31" fmla="*/ 0 w 12192000"/>
              <a:gd name="connsiteY1-32" fmla="*/ 1487914 h 1487914"/>
              <a:gd name="connsiteX2-33" fmla="*/ 0 w 12192000"/>
              <a:gd name="connsiteY2-34" fmla="*/ 464687 h 1487914"/>
              <a:gd name="connsiteX3-35" fmla="*/ 11146976 w 12192000"/>
              <a:gd name="connsiteY3-36" fmla="*/ 187933 h 1487914"/>
              <a:gd name="connsiteX4-37" fmla="*/ 11921298 w 12192000"/>
              <a:gd name="connsiteY4-38" fmla="*/ 53786 h 1487914"/>
              <a:gd name="connsiteX5-39" fmla="*/ 12192000 w 12192000"/>
              <a:gd name="connsiteY5-40" fmla="*/ 0 h 1487914"/>
              <a:gd name="connsiteX6-41" fmla="*/ 12192000 w 12192000"/>
              <a:gd name="connsiteY6-42" fmla="*/ 1487914 h 1487914"/>
              <a:gd name="connsiteX0-43" fmla="*/ 12192000 w 12366837"/>
              <a:gd name="connsiteY0-44" fmla="*/ 1560914 h 1560914"/>
              <a:gd name="connsiteX1-45" fmla="*/ 0 w 12366837"/>
              <a:gd name="connsiteY1-46" fmla="*/ 1560914 h 1560914"/>
              <a:gd name="connsiteX2-47" fmla="*/ 0 w 12366837"/>
              <a:gd name="connsiteY2-48" fmla="*/ 537687 h 1560914"/>
              <a:gd name="connsiteX3-49" fmla="*/ 11146976 w 12366837"/>
              <a:gd name="connsiteY3-50" fmla="*/ 260933 h 1560914"/>
              <a:gd name="connsiteX4-51" fmla="*/ 12192000 w 12366837"/>
              <a:gd name="connsiteY4-52" fmla="*/ 73000 h 1560914"/>
              <a:gd name="connsiteX5-53" fmla="*/ 12192000 w 12366837"/>
              <a:gd name="connsiteY5-54" fmla="*/ 1560914 h 1560914"/>
              <a:gd name="connsiteX0-55" fmla="*/ 12192000 w 12192000"/>
              <a:gd name="connsiteY0-56" fmla="*/ 1575972 h 1575972"/>
              <a:gd name="connsiteX1-57" fmla="*/ 0 w 12192000"/>
              <a:gd name="connsiteY1-58" fmla="*/ 1575972 h 1575972"/>
              <a:gd name="connsiteX2-59" fmla="*/ 0 w 12192000"/>
              <a:gd name="connsiteY2-60" fmla="*/ 552745 h 1575972"/>
              <a:gd name="connsiteX3-61" fmla="*/ 11146976 w 12192000"/>
              <a:gd name="connsiteY3-62" fmla="*/ 275991 h 1575972"/>
              <a:gd name="connsiteX4-63" fmla="*/ 12192000 w 12192000"/>
              <a:gd name="connsiteY4-64" fmla="*/ 88058 h 1575972"/>
              <a:gd name="connsiteX5-65" fmla="*/ 12192000 w 12192000"/>
              <a:gd name="connsiteY5-66" fmla="*/ 1575972 h 1575972"/>
              <a:gd name="connsiteX0-67" fmla="*/ 12192000 w 12192000"/>
              <a:gd name="connsiteY0-68" fmla="*/ 1487914 h 1487914"/>
              <a:gd name="connsiteX1-69" fmla="*/ 0 w 12192000"/>
              <a:gd name="connsiteY1-70" fmla="*/ 1487914 h 1487914"/>
              <a:gd name="connsiteX2-71" fmla="*/ 0 w 12192000"/>
              <a:gd name="connsiteY2-72" fmla="*/ 464687 h 1487914"/>
              <a:gd name="connsiteX3-73" fmla="*/ 12192000 w 12192000"/>
              <a:gd name="connsiteY3-74" fmla="*/ 0 h 1487914"/>
              <a:gd name="connsiteX4-75" fmla="*/ 12192000 w 12192000"/>
              <a:gd name="connsiteY4-76" fmla="*/ 1487914 h 1487914"/>
              <a:gd name="connsiteX0-77" fmla="*/ 12192000 w 12192000"/>
              <a:gd name="connsiteY0-78" fmla="*/ 1487914 h 1487914"/>
              <a:gd name="connsiteX1-79" fmla="*/ 0 w 12192000"/>
              <a:gd name="connsiteY1-80" fmla="*/ 1487914 h 1487914"/>
              <a:gd name="connsiteX2-81" fmla="*/ 0 w 12192000"/>
              <a:gd name="connsiteY2-82" fmla="*/ 464687 h 1487914"/>
              <a:gd name="connsiteX3-83" fmla="*/ 12192000 w 12192000"/>
              <a:gd name="connsiteY3-84" fmla="*/ 0 h 1487914"/>
              <a:gd name="connsiteX4-85" fmla="*/ 12192000 w 12192000"/>
              <a:gd name="connsiteY4-86" fmla="*/ 1487914 h 1487914"/>
              <a:gd name="connsiteX0-87" fmla="*/ 12192000 w 12192000"/>
              <a:gd name="connsiteY0-88" fmla="*/ 1487914 h 1487914"/>
              <a:gd name="connsiteX1-89" fmla="*/ 0 w 12192000"/>
              <a:gd name="connsiteY1-90" fmla="*/ 1487914 h 1487914"/>
              <a:gd name="connsiteX2-91" fmla="*/ 0 w 12192000"/>
              <a:gd name="connsiteY2-92" fmla="*/ 464687 h 1487914"/>
              <a:gd name="connsiteX3-93" fmla="*/ 12192000 w 12192000"/>
              <a:gd name="connsiteY3-94" fmla="*/ 0 h 1487914"/>
              <a:gd name="connsiteX4-95" fmla="*/ 12192000 w 12192000"/>
              <a:gd name="connsiteY4-96" fmla="*/ 1487914 h 1487914"/>
              <a:gd name="connsiteX0-97" fmla="*/ 12192000 w 12192000"/>
              <a:gd name="connsiteY0-98" fmla="*/ 1487914 h 1487914"/>
              <a:gd name="connsiteX1-99" fmla="*/ 0 w 12192000"/>
              <a:gd name="connsiteY1-100" fmla="*/ 1487914 h 1487914"/>
              <a:gd name="connsiteX2-101" fmla="*/ 0 w 12192000"/>
              <a:gd name="connsiteY2-102" fmla="*/ 464687 h 1487914"/>
              <a:gd name="connsiteX3-103" fmla="*/ 12192000 w 12192000"/>
              <a:gd name="connsiteY3-104" fmla="*/ 0 h 1487914"/>
              <a:gd name="connsiteX4-105" fmla="*/ 12192000 w 12192000"/>
              <a:gd name="connsiteY4-106" fmla="*/ 1487914 h 1487914"/>
              <a:gd name="connsiteX0-107" fmla="*/ 12192000 w 12192000"/>
              <a:gd name="connsiteY0-108" fmla="*/ 1487914 h 1487914"/>
              <a:gd name="connsiteX1-109" fmla="*/ 0 w 12192000"/>
              <a:gd name="connsiteY1-110" fmla="*/ 1487914 h 1487914"/>
              <a:gd name="connsiteX2-111" fmla="*/ 0 w 12192000"/>
              <a:gd name="connsiteY2-112" fmla="*/ 464687 h 1487914"/>
              <a:gd name="connsiteX3-113" fmla="*/ 12192000 w 12192000"/>
              <a:gd name="connsiteY3-114" fmla="*/ 0 h 1487914"/>
              <a:gd name="connsiteX4-115" fmla="*/ 12192000 w 12192000"/>
              <a:gd name="connsiteY4-116" fmla="*/ 1487914 h 1487914"/>
              <a:gd name="connsiteX0-117" fmla="*/ 12192000 w 12192000"/>
              <a:gd name="connsiteY0-118" fmla="*/ 1487914 h 1487914"/>
              <a:gd name="connsiteX1-119" fmla="*/ 0 w 12192000"/>
              <a:gd name="connsiteY1-120" fmla="*/ 1487914 h 1487914"/>
              <a:gd name="connsiteX2-121" fmla="*/ 0 w 12192000"/>
              <a:gd name="connsiteY2-122" fmla="*/ 464687 h 1487914"/>
              <a:gd name="connsiteX3-123" fmla="*/ 12192000 w 12192000"/>
              <a:gd name="connsiteY3-124" fmla="*/ 0 h 1487914"/>
              <a:gd name="connsiteX4-125" fmla="*/ 12192000 w 12192000"/>
              <a:gd name="connsiteY4-126" fmla="*/ 1487914 h 14879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1487914">
                <a:moveTo>
                  <a:pt x="12192000" y="1487914"/>
                </a:moveTo>
                <a:lnTo>
                  <a:pt x="0" y="1487914"/>
                </a:lnTo>
                <a:lnTo>
                  <a:pt x="0" y="464687"/>
                </a:lnTo>
                <a:cubicBezTo>
                  <a:pt x="1770742" y="740031"/>
                  <a:pt x="7460343" y="1105009"/>
                  <a:pt x="12192000" y="0"/>
                </a:cubicBezTo>
                <a:lnTo>
                  <a:pt x="12192000" y="1487914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1" y="6172200"/>
            <a:ext cx="12196231" cy="685800"/>
            <a:chOff x="1" y="3265418"/>
            <a:chExt cx="9143999" cy="2219421"/>
          </a:xfrm>
        </p:grpSpPr>
        <p:sp>
          <p:nvSpPr>
            <p:cNvPr id="10" name="任意多边形 14"/>
            <p:cNvSpPr/>
            <p:nvPr/>
          </p:nvSpPr>
          <p:spPr>
            <a:xfrm>
              <a:off x="1" y="3265418"/>
              <a:ext cx="9143999" cy="2041136"/>
            </a:xfrm>
            <a:custGeom>
              <a:avLst/>
              <a:gdLst>
                <a:gd name="connsiteX0" fmla="*/ 9143999 w 9143999"/>
                <a:gd name="connsiteY0" fmla="*/ 0 h 2051818"/>
                <a:gd name="connsiteX1" fmla="*/ 9143999 w 9143999"/>
                <a:gd name="connsiteY1" fmla="*/ 2051818 h 2051818"/>
                <a:gd name="connsiteX2" fmla="*/ 0 w 9143999"/>
                <a:gd name="connsiteY2" fmla="*/ 2051818 h 2051818"/>
                <a:gd name="connsiteX3" fmla="*/ 0 w 9143999"/>
                <a:gd name="connsiteY3" fmla="*/ 1204077 h 2051818"/>
                <a:gd name="connsiteX4" fmla="*/ 6027 w 9143999"/>
                <a:gd name="connsiteY4" fmla="*/ 1207403 h 2051818"/>
                <a:gd name="connsiteX5" fmla="*/ 7674511 w 9143999"/>
                <a:gd name="connsiteY5" fmla="*/ 718908 h 2051818"/>
                <a:gd name="connsiteX6" fmla="*/ 9044856 w 9143999"/>
                <a:gd name="connsiteY6" fmla="*/ 57555 h 2051818"/>
                <a:gd name="connsiteX7" fmla="*/ 9143999 w 9143999"/>
                <a:gd name="connsiteY7" fmla="*/ 0 h 205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3999" h="2051818">
                  <a:moveTo>
                    <a:pt x="9143999" y="0"/>
                  </a:moveTo>
                  <a:lnTo>
                    <a:pt x="9143999" y="2051818"/>
                  </a:lnTo>
                  <a:lnTo>
                    <a:pt x="0" y="2051818"/>
                  </a:lnTo>
                  <a:lnTo>
                    <a:pt x="0" y="1204077"/>
                  </a:lnTo>
                  <a:lnTo>
                    <a:pt x="6027" y="1207403"/>
                  </a:lnTo>
                  <a:cubicBezTo>
                    <a:pt x="2066505" y="2238985"/>
                    <a:pt x="5621740" y="1499327"/>
                    <a:pt x="7674511" y="718908"/>
                  </a:cubicBezTo>
                  <a:cubicBezTo>
                    <a:pt x="8085065" y="562824"/>
                    <a:pt x="8552064" y="336225"/>
                    <a:pt x="9044856" y="57555"/>
                  </a:cubicBezTo>
                  <a:lnTo>
                    <a:pt x="9143999" y="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任意多边形 17"/>
            <p:cNvSpPr/>
            <p:nvPr/>
          </p:nvSpPr>
          <p:spPr>
            <a:xfrm>
              <a:off x="1" y="3850390"/>
              <a:ext cx="9143999" cy="1634449"/>
            </a:xfrm>
            <a:custGeom>
              <a:avLst/>
              <a:gdLst>
                <a:gd name="connsiteX0" fmla="*/ 9143999 w 9143999"/>
                <a:gd name="connsiteY0" fmla="*/ 0 h 3478011"/>
                <a:gd name="connsiteX1" fmla="*/ 9143999 w 9143999"/>
                <a:gd name="connsiteY1" fmla="*/ 1393716 h 3478011"/>
                <a:gd name="connsiteX2" fmla="*/ 9143999 w 9143999"/>
                <a:gd name="connsiteY2" fmla="*/ 1513865 h 3478011"/>
                <a:gd name="connsiteX3" fmla="*/ 9143999 w 9143999"/>
                <a:gd name="connsiteY3" fmla="*/ 3478011 h 3478011"/>
                <a:gd name="connsiteX4" fmla="*/ 0 w 9143999"/>
                <a:gd name="connsiteY4" fmla="*/ 3478011 h 3478011"/>
                <a:gd name="connsiteX5" fmla="*/ 0 w 9143999"/>
                <a:gd name="connsiteY5" fmla="*/ 1513865 h 3478011"/>
                <a:gd name="connsiteX6" fmla="*/ 0 w 9143999"/>
                <a:gd name="connsiteY6" fmla="*/ 1393716 h 3478011"/>
                <a:gd name="connsiteX7" fmla="*/ 0 w 9143999"/>
                <a:gd name="connsiteY7" fmla="*/ 846204 h 3478011"/>
                <a:gd name="connsiteX8" fmla="*/ 303379 w 9143999"/>
                <a:gd name="connsiteY8" fmla="*/ 970246 h 3478011"/>
                <a:gd name="connsiteX9" fmla="*/ 8360497 w 9143999"/>
                <a:gd name="connsiteY9" fmla="*/ 342756 h 3478011"/>
                <a:gd name="connsiteX10" fmla="*/ 8941037 w 9143999"/>
                <a:gd name="connsiteY10" fmla="*/ 98098 h 3478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3999" h="3478011">
                  <a:moveTo>
                    <a:pt x="9143999" y="0"/>
                  </a:moveTo>
                  <a:lnTo>
                    <a:pt x="9143999" y="1393716"/>
                  </a:lnTo>
                  <a:lnTo>
                    <a:pt x="9143999" y="1513865"/>
                  </a:lnTo>
                  <a:lnTo>
                    <a:pt x="9143999" y="3478011"/>
                  </a:lnTo>
                  <a:lnTo>
                    <a:pt x="0" y="3478011"/>
                  </a:lnTo>
                  <a:lnTo>
                    <a:pt x="0" y="1513865"/>
                  </a:lnTo>
                  <a:lnTo>
                    <a:pt x="0" y="1393716"/>
                  </a:lnTo>
                  <a:lnTo>
                    <a:pt x="0" y="846204"/>
                  </a:lnTo>
                  <a:lnTo>
                    <a:pt x="303379" y="970246"/>
                  </a:lnTo>
                  <a:cubicBezTo>
                    <a:pt x="2685816" y="1852356"/>
                    <a:pt x="6241504" y="1135756"/>
                    <a:pt x="8360497" y="342756"/>
                  </a:cubicBezTo>
                  <a:cubicBezTo>
                    <a:pt x="8544757" y="273800"/>
                    <a:pt x="8739002" y="191802"/>
                    <a:pt x="8941037" y="98098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800"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文本框 13"/>
          <p:cNvSpPr txBox="1"/>
          <p:nvPr userDrawn="1"/>
        </p:nvSpPr>
        <p:spPr>
          <a:xfrm>
            <a:off x="11387205" y="6553200"/>
            <a:ext cx="253933" cy="23194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lIns="72000" tIns="72000" rIns="72000" bIns="72000" rtlCol="0" anchor="ctr">
            <a:noAutofit/>
          </a:bodyPr>
          <a:lstStyle/>
          <a:p>
            <a:pPr algn="ctr"/>
            <a:fld id="{CE5B7511-CC96-41DE-A965-D9C44FD5C89D}" type="slidenum">
              <a:rPr lang="zh-CN" altLang="en-US" sz="8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</a:fld>
            <a:endParaRPr lang="zh-CN" alt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logo"/>
          <p:cNvPicPr/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190" y="219511"/>
            <a:ext cx="526162" cy="52616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6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tags" Target="../tags/tag30.xml"/><Relationship Id="rId4" Type="http://schemas.openxmlformats.org/officeDocument/2006/relationships/tags" Target="../tags/tag29.xml"/><Relationship Id="rId3" Type="http://schemas.openxmlformats.org/officeDocument/2006/relationships/tags" Target="../tags/tag28.xml"/><Relationship Id="rId2" Type="http://schemas.openxmlformats.org/officeDocument/2006/relationships/tags" Target="../tags/tag27.xml"/><Relationship Id="rId1" Type="http://schemas.openxmlformats.org/officeDocument/2006/relationships/image" Target="../media/image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1" Type="http://schemas.openxmlformats.org/officeDocument/2006/relationships/tags" Target="../tags/tag14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tags" Target="../tags/tag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914ED7DA3AFB67EBDD2EC260A884B96"/>
          <p:cNvPicPr>
            <a:picLocks noChangeAspect="1"/>
          </p:cNvPicPr>
          <p:nvPr/>
        </p:nvPicPr>
        <p:blipFill>
          <a:blip r:embed="rId2"/>
          <a:srcRect l="-57" t="19007" r="57" b="-152"/>
          <a:stretch>
            <a:fillRect/>
          </a:stretch>
        </p:blipFill>
        <p:spPr>
          <a:xfrm>
            <a:off x="6985" y="-66040"/>
            <a:ext cx="12185015" cy="509397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0" y="3124200"/>
            <a:ext cx="12192000" cy="3733800"/>
            <a:chOff x="0" y="3312958"/>
            <a:chExt cx="12192000" cy="3830792"/>
          </a:xfrm>
        </p:grpSpPr>
        <p:sp>
          <p:nvSpPr>
            <p:cNvPr id="23" name="任意多边形: 形状 22"/>
            <p:cNvSpPr/>
            <p:nvPr/>
          </p:nvSpPr>
          <p:spPr>
            <a:xfrm flipH="1">
              <a:off x="0" y="3312958"/>
              <a:ext cx="12192000" cy="1725442"/>
            </a:xfrm>
            <a:custGeom>
              <a:avLst/>
              <a:gdLst>
                <a:gd name="connsiteX0" fmla="*/ 12192000 w 12192000"/>
                <a:gd name="connsiteY0" fmla="*/ 1085850 h 2432050"/>
                <a:gd name="connsiteX1" fmla="*/ 12192000 w 12192000"/>
                <a:gd name="connsiteY1" fmla="*/ 921385 h 2432050"/>
                <a:gd name="connsiteX2" fmla="*/ 6939915 w 12192000"/>
                <a:gd name="connsiteY2" fmla="*/ 2085975 h 2432050"/>
                <a:gd name="connsiteX3" fmla="*/ 0 w 12192000"/>
                <a:gd name="connsiteY3" fmla="*/ 0 h 2432050"/>
                <a:gd name="connsiteX4" fmla="*/ 0 w 12192000"/>
                <a:gd name="connsiteY4" fmla="*/ 1098550 h 2432050"/>
                <a:gd name="connsiteX5" fmla="*/ 6022975 w 12192000"/>
                <a:gd name="connsiteY5" fmla="*/ 2435860 h 2432050"/>
                <a:gd name="connsiteX6" fmla="*/ 12192000 w 12192000"/>
                <a:gd name="connsiteY6" fmla="*/ 1085850 h 243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2432050">
                  <a:moveTo>
                    <a:pt x="12192000" y="1085850"/>
                  </a:moveTo>
                  <a:lnTo>
                    <a:pt x="12192000" y="921385"/>
                  </a:lnTo>
                  <a:cubicBezTo>
                    <a:pt x="10547985" y="1675765"/>
                    <a:pt x="8780780" y="2085975"/>
                    <a:pt x="6939915" y="2085975"/>
                  </a:cubicBezTo>
                  <a:cubicBezTo>
                    <a:pt x="4451350" y="2085975"/>
                    <a:pt x="2096135" y="1336040"/>
                    <a:pt x="0" y="0"/>
                  </a:cubicBezTo>
                  <a:lnTo>
                    <a:pt x="0" y="1098550"/>
                  </a:lnTo>
                  <a:cubicBezTo>
                    <a:pt x="1849120" y="1959610"/>
                    <a:pt x="3884930" y="2435860"/>
                    <a:pt x="6022975" y="2435860"/>
                  </a:cubicBezTo>
                  <a:cubicBezTo>
                    <a:pt x="8217535" y="2436495"/>
                    <a:pt x="10935335" y="1819275"/>
                    <a:pt x="12192000" y="108585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prstClr val="white"/>
                </a:solidFill>
                <a:latin typeface="微软雅黑" panose="020B0503020204020204" pitchFamily="34" charset="-122"/>
                <a:ea typeface="黑体" panose="02010609060101010101" pitchFamily="49" charset="-122"/>
              </a:endParaRPr>
            </a:p>
          </p:txBody>
        </p:sp>
        <p:sp>
          <p:nvSpPr>
            <p:cNvPr id="20" name="任意多边形: 形状 19"/>
            <p:cNvSpPr/>
            <p:nvPr/>
          </p:nvSpPr>
          <p:spPr>
            <a:xfrm flipH="1">
              <a:off x="0" y="4054548"/>
              <a:ext cx="12192000" cy="3089202"/>
            </a:xfrm>
            <a:custGeom>
              <a:avLst/>
              <a:gdLst>
                <a:gd name="connsiteX0" fmla="*/ 12191368 w 12192000"/>
                <a:gd name="connsiteY0" fmla="*/ 0 h 3089202"/>
                <a:gd name="connsiteX1" fmla="*/ 12069968 w 12192000"/>
                <a:gd name="connsiteY1" fmla="*/ 48278 h 3089202"/>
                <a:gd name="connsiteX2" fmla="*/ 6022975 w 12192000"/>
                <a:gd name="connsiteY2" fmla="*/ 957527 h 3089202"/>
                <a:gd name="connsiteX3" fmla="*/ 0 w 12192000"/>
                <a:gd name="connsiteY3" fmla="*/ 8759 h 3089202"/>
                <a:gd name="connsiteX4" fmla="*/ 0 w 12192000"/>
                <a:gd name="connsiteY4" fmla="*/ 3089202 h 3089202"/>
                <a:gd name="connsiteX5" fmla="*/ 12192000 w 12192000"/>
                <a:gd name="connsiteY5" fmla="*/ 3089202 h 3089202"/>
                <a:gd name="connsiteX6" fmla="*/ 12191368 w 12192000"/>
                <a:gd name="connsiteY6" fmla="*/ 0 h 308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3089202">
                  <a:moveTo>
                    <a:pt x="12191368" y="0"/>
                  </a:moveTo>
                  <a:lnTo>
                    <a:pt x="12069968" y="48278"/>
                  </a:lnTo>
                  <a:cubicBezTo>
                    <a:pt x="10765984" y="547025"/>
                    <a:pt x="8148955" y="957964"/>
                    <a:pt x="6022975" y="957527"/>
                  </a:cubicBezTo>
                  <a:cubicBezTo>
                    <a:pt x="3884930" y="957527"/>
                    <a:pt x="1849120" y="619647"/>
                    <a:pt x="0" y="8759"/>
                  </a:cubicBezTo>
                  <a:lnTo>
                    <a:pt x="0" y="3089202"/>
                  </a:lnTo>
                  <a:lnTo>
                    <a:pt x="12192000" y="3089202"/>
                  </a:lnTo>
                  <a:lnTo>
                    <a:pt x="12191368" y="0"/>
                  </a:lnTo>
                  <a:close/>
                </a:path>
              </a:pathLst>
            </a:cu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prstClr val="white"/>
                </a:solidFill>
                <a:latin typeface="微软雅黑" panose="020B0503020204020204" pitchFamily="34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4" name="title"/>
          <p:cNvSpPr txBox="1"/>
          <p:nvPr/>
        </p:nvSpPr>
        <p:spPr>
          <a:xfrm>
            <a:off x="609599" y="5122860"/>
            <a:ext cx="11144251" cy="67564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800" dirty="0">
                <a:sym typeface="微软雅黑" panose="020B0503020204020204" pitchFamily="34" charset="-122"/>
              </a:rPr>
              <a:t>组会</a:t>
            </a:r>
            <a:r>
              <a:rPr lang="zh-CN" altLang="en-US" sz="3800" dirty="0">
                <a:sym typeface="微软雅黑" panose="020B0503020204020204" pitchFamily="34" charset="-122"/>
              </a:rPr>
              <a:t>汇报</a:t>
            </a:r>
            <a:endParaRPr lang="zh-CN" altLang="en-US" sz="3800" dirty="0">
              <a:sym typeface="微软雅黑" panose="020B0503020204020204" pitchFamily="34" charset="-122"/>
            </a:endParaRPr>
          </a:p>
        </p:txBody>
      </p:sp>
      <p:pic>
        <p:nvPicPr>
          <p:cNvPr id="15" name="logo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74" y="5031920"/>
            <a:ext cx="1377951" cy="137795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标题 726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>
                <a:sym typeface="微软雅黑" panose="020B0503020204020204" pitchFamily="34" charset="-122"/>
              </a:rPr>
              <a:t>多任务场景</a:t>
            </a:r>
            <a:endParaRPr lang="zh-CN" altLang="en-US"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9400" y="1390650"/>
            <a:ext cx="9093200" cy="4076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标题 726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>
                <a:sym typeface="微软雅黑" panose="020B0503020204020204" pitchFamily="34" charset="-122"/>
              </a:rPr>
              <a:t>多步预测</a:t>
            </a:r>
            <a:endParaRPr lang="zh-CN" altLang="en-US"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0900" y="1965960"/>
            <a:ext cx="5604510" cy="2658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标题 726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>
                <a:sym typeface="微软雅黑" panose="020B0503020204020204" pitchFamily="34" charset="-122"/>
              </a:rPr>
              <a:t>少样本学习</a:t>
            </a:r>
            <a:endParaRPr lang="zh-CN" altLang="en-US"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5890" y="177800"/>
            <a:ext cx="4394200" cy="3251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350" y="3801745"/>
            <a:ext cx="8877300" cy="2298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标题 726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>
                <a:sym typeface="微软雅黑" panose="020B0503020204020204" pitchFamily="34" charset="-122"/>
              </a:rPr>
              <a:t>亮点回顾</a:t>
            </a:r>
            <a:endParaRPr lang="zh-CN" altLang="en-US">
              <a:sym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93340" y="1376680"/>
            <a:ext cx="7223125" cy="4105275"/>
          </a:xfrm>
          <a:prstGeom prst="rect">
            <a:avLst/>
          </a:prstGeom>
        </p:spPr>
        <p:txBody>
          <a:bodyPr>
            <a:noAutofit/>
          </a:bodyPr>
          <a:p>
            <a:pPr algn="l"/>
            <a:r>
              <a:rPr lang="zh-CN" altLang="en-US" sz="2400" b="1"/>
              <a:t>统一性</a:t>
            </a:r>
            <a:r>
              <a:rPr lang="en-US" altLang="zh-CN" sz="2400" b="1"/>
              <a:t>    </a:t>
            </a:r>
            <a:r>
              <a:rPr lang="zh-CN" altLang="en-US" sz="2400"/>
              <a:t>同一套模型处理多种时间序列任务（预测、</a:t>
            </a:r>
            <a:r>
              <a:rPr lang="en-US" altLang="zh-CN" sz="2400"/>
              <a:t>	           </a:t>
            </a:r>
            <a:r>
              <a:rPr lang="zh-CN" altLang="en-US" sz="2400"/>
              <a:t>分类、异常检测、插补）。</a:t>
            </a:r>
            <a:endParaRPr lang="zh-CN" altLang="en-US" sz="2400"/>
          </a:p>
          <a:p>
            <a:pPr algn="l"/>
            <a:endParaRPr lang="zh-CN" altLang="en-US" sz="2400"/>
          </a:p>
          <a:p>
            <a:pPr algn="l"/>
            <a:r>
              <a:rPr lang="zh-CN" altLang="en-US" sz="2400" b="1"/>
              <a:t>泛化性</a:t>
            </a:r>
            <a:r>
              <a:rPr lang="en-US" altLang="zh-CN" sz="2400" b="1"/>
              <a:t>    </a:t>
            </a:r>
            <a:r>
              <a:rPr lang="zh-CN" altLang="en-US" sz="2400"/>
              <a:t>面对不同长度、不同变量数的时间序列有出</a:t>
            </a:r>
            <a:r>
              <a:rPr lang="en-US" altLang="zh-CN" sz="2400"/>
              <a:t>	           </a:t>
            </a:r>
            <a:r>
              <a:rPr lang="zh-CN" altLang="en-US" sz="2400"/>
              <a:t>色适应力。</a:t>
            </a:r>
            <a:endParaRPr lang="zh-CN" altLang="en-US" sz="2400"/>
          </a:p>
          <a:p>
            <a:pPr algn="l"/>
            <a:endParaRPr lang="zh-CN" altLang="en-US" sz="2400"/>
          </a:p>
          <a:p>
            <a:pPr algn="l"/>
            <a:r>
              <a:rPr lang="zh-CN" altLang="en-US" sz="2400" b="1"/>
              <a:t>高效性</a:t>
            </a:r>
            <a:r>
              <a:rPr lang="en-US" altLang="zh-CN" sz="2400" b="1"/>
              <a:t>    </a:t>
            </a:r>
            <a:r>
              <a:rPr lang="zh-CN" altLang="en-US" sz="2400"/>
              <a:t>支持直接多步预测、少样本学习；无需大量</a:t>
            </a:r>
            <a:r>
              <a:rPr lang="en-US" altLang="zh-CN" sz="2400"/>
              <a:t>   		    </a:t>
            </a:r>
            <a:r>
              <a:rPr lang="zh-CN" altLang="en-US" sz="2400"/>
              <a:t>定制化模块。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Freeform 21"/>
          <p:cNvSpPr>
            <a:spLocks noEditPoints="1"/>
          </p:cNvSpPr>
          <p:nvPr>
            <p:custDataLst>
              <p:tags r:id="rId1"/>
            </p:custDataLst>
          </p:nvPr>
        </p:nvSpPr>
        <p:spPr bwMode="auto">
          <a:xfrm>
            <a:off x="2567994" y="2538876"/>
            <a:ext cx="7040590" cy="3985702"/>
          </a:xfrm>
          <a:custGeom>
            <a:avLst/>
            <a:gdLst/>
            <a:ahLst/>
            <a:cxnLst>
              <a:cxn ang="0">
                <a:pos x="1641" y="219"/>
              </a:cxn>
              <a:cxn ang="0">
                <a:pos x="1361" y="348"/>
              </a:cxn>
              <a:cxn ang="0">
                <a:pos x="1130" y="341"/>
              </a:cxn>
              <a:cxn ang="0">
                <a:pos x="1101" y="519"/>
              </a:cxn>
              <a:cxn ang="0">
                <a:pos x="1223" y="647"/>
              </a:cxn>
              <a:cxn ang="0">
                <a:pos x="1282" y="835"/>
              </a:cxn>
              <a:cxn ang="0">
                <a:pos x="1333" y="711"/>
              </a:cxn>
              <a:cxn ang="0">
                <a:pos x="1615" y="874"/>
              </a:cxn>
              <a:cxn ang="0">
                <a:pos x="1833" y="468"/>
              </a:cxn>
              <a:cxn ang="0">
                <a:pos x="1182" y="612"/>
              </a:cxn>
              <a:cxn ang="0">
                <a:pos x="1634" y="515"/>
              </a:cxn>
              <a:cxn ang="0">
                <a:pos x="1959" y="968"/>
              </a:cxn>
              <a:cxn ang="0">
                <a:pos x="1803" y="1046"/>
              </a:cxn>
              <a:cxn ang="0">
                <a:pos x="1847" y="884"/>
              </a:cxn>
              <a:cxn ang="0">
                <a:pos x="1828" y="597"/>
              </a:cxn>
              <a:cxn ang="0">
                <a:pos x="1722" y="792"/>
              </a:cxn>
              <a:cxn ang="0">
                <a:pos x="1683" y="887"/>
              </a:cxn>
              <a:cxn ang="0">
                <a:pos x="1571" y="169"/>
              </a:cxn>
              <a:cxn ang="0">
                <a:pos x="1371" y="247"/>
              </a:cxn>
              <a:cxn ang="0">
                <a:pos x="1306" y="122"/>
              </a:cxn>
              <a:cxn ang="0">
                <a:pos x="1306" y="353"/>
              </a:cxn>
              <a:cxn ang="0">
                <a:pos x="1304" y="120"/>
              </a:cxn>
              <a:cxn ang="0">
                <a:pos x="1206" y="128"/>
              </a:cxn>
              <a:cxn ang="0">
                <a:pos x="1152" y="180"/>
              </a:cxn>
              <a:cxn ang="0">
                <a:pos x="975" y="505"/>
              </a:cxn>
              <a:cxn ang="0">
                <a:pos x="821" y="882"/>
              </a:cxn>
              <a:cxn ang="0">
                <a:pos x="528" y="762"/>
              </a:cxn>
              <a:cxn ang="0">
                <a:pos x="527" y="735"/>
              </a:cxn>
              <a:cxn ang="0">
                <a:pos x="567" y="723"/>
              </a:cxn>
              <a:cxn ang="0">
                <a:pos x="701" y="516"/>
              </a:cxn>
              <a:cxn ang="0">
                <a:pos x="527" y="492"/>
              </a:cxn>
              <a:cxn ang="0">
                <a:pos x="527" y="398"/>
              </a:cxn>
              <a:cxn ang="0">
                <a:pos x="527" y="373"/>
              </a:cxn>
              <a:cxn ang="0">
                <a:pos x="449" y="293"/>
              </a:cxn>
              <a:cxn ang="0">
                <a:pos x="111" y="334"/>
              </a:cxn>
              <a:cxn ang="0">
                <a:pos x="276" y="520"/>
              </a:cxn>
              <a:cxn ang="0">
                <a:pos x="527" y="781"/>
              </a:cxn>
              <a:cxn ang="0">
                <a:pos x="648" y="1113"/>
              </a:cxn>
              <a:cxn ang="0">
                <a:pos x="562" y="585"/>
              </a:cxn>
              <a:cxn ang="0">
                <a:pos x="527" y="562"/>
              </a:cxn>
              <a:cxn ang="0">
                <a:pos x="340" y="393"/>
              </a:cxn>
              <a:cxn ang="0">
                <a:pos x="917" y="233"/>
              </a:cxn>
              <a:cxn ang="0">
                <a:pos x="763" y="39"/>
              </a:cxn>
              <a:cxn ang="0">
                <a:pos x="733" y="328"/>
              </a:cxn>
              <a:cxn ang="0">
                <a:pos x="591" y="296"/>
              </a:cxn>
              <a:cxn ang="0">
                <a:pos x="533" y="338"/>
              </a:cxn>
              <a:cxn ang="0">
                <a:pos x="634" y="333"/>
              </a:cxn>
              <a:cxn ang="0">
                <a:pos x="651" y="430"/>
              </a:cxn>
              <a:cxn ang="0">
                <a:pos x="536" y="416"/>
              </a:cxn>
              <a:cxn ang="0">
                <a:pos x="527" y="571"/>
              </a:cxn>
              <a:cxn ang="0">
                <a:pos x="527" y="113"/>
              </a:cxn>
              <a:cxn ang="0">
                <a:pos x="535" y="140"/>
              </a:cxn>
              <a:cxn ang="0">
                <a:pos x="528" y="192"/>
              </a:cxn>
              <a:cxn ang="0">
                <a:pos x="558" y="237"/>
              </a:cxn>
              <a:cxn ang="0">
                <a:pos x="535" y="226"/>
              </a:cxn>
              <a:cxn ang="0">
                <a:pos x="582" y="27"/>
              </a:cxn>
              <a:cxn ang="0">
                <a:pos x="527" y="65"/>
              </a:cxn>
              <a:cxn ang="0">
                <a:pos x="516" y="89"/>
              </a:cxn>
              <a:cxn ang="0">
                <a:pos x="499" y="173"/>
              </a:cxn>
              <a:cxn ang="0">
                <a:pos x="435" y="242"/>
              </a:cxn>
              <a:cxn ang="0">
                <a:pos x="385" y="442"/>
              </a:cxn>
              <a:cxn ang="0">
                <a:pos x="331" y="236"/>
              </a:cxn>
              <a:cxn ang="0">
                <a:pos x="325" y="266"/>
              </a:cxn>
            </a:cxnLst>
            <a:rect l="0" t="0" r="r" b="b"/>
            <a:pathLst>
              <a:path w="2086" h="1181">
                <a:moveTo>
                  <a:pt x="2023" y="534"/>
                </a:moveTo>
                <a:cubicBezTo>
                  <a:pt x="2023" y="534"/>
                  <a:pt x="2023" y="534"/>
                  <a:pt x="2023" y="534"/>
                </a:cubicBezTo>
                <a:cubicBezTo>
                  <a:pt x="2019" y="537"/>
                  <a:pt x="2019" y="537"/>
                  <a:pt x="2019" y="537"/>
                </a:cubicBezTo>
                <a:cubicBezTo>
                  <a:pt x="2020" y="541"/>
                  <a:pt x="2020" y="541"/>
                  <a:pt x="2020" y="541"/>
                </a:cubicBezTo>
                <a:cubicBezTo>
                  <a:pt x="2023" y="541"/>
                  <a:pt x="2023" y="541"/>
                  <a:pt x="2023" y="541"/>
                </a:cubicBezTo>
                <a:cubicBezTo>
                  <a:pt x="2027" y="541"/>
                  <a:pt x="2027" y="541"/>
                  <a:pt x="2027" y="541"/>
                </a:cubicBezTo>
                <a:cubicBezTo>
                  <a:pt x="2026" y="535"/>
                  <a:pt x="2027" y="539"/>
                  <a:pt x="2023" y="534"/>
                </a:cubicBezTo>
                <a:close/>
                <a:moveTo>
                  <a:pt x="2078" y="387"/>
                </a:moveTo>
                <a:cubicBezTo>
                  <a:pt x="2079" y="385"/>
                  <a:pt x="2079" y="385"/>
                  <a:pt x="2079" y="385"/>
                </a:cubicBezTo>
                <a:cubicBezTo>
                  <a:pt x="2071" y="380"/>
                  <a:pt x="2071" y="380"/>
                  <a:pt x="2071" y="380"/>
                </a:cubicBezTo>
                <a:cubicBezTo>
                  <a:pt x="2066" y="380"/>
                  <a:pt x="2066" y="380"/>
                  <a:pt x="2066" y="380"/>
                </a:cubicBezTo>
                <a:cubicBezTo>
                  <a:pt x="2055" y="378"/>
                  <a:pt x="2055" y="378"/>
                  <a:pt x="2055" y="378"/>
                </a:cubicBezTo>
                <a:cubicBezTo>
                  <a:pt x="2055" y="373"/>
                  <a:pt x="2055" y="373"/>
                  <a:pt x="2055" y="373"/>
                </a:cubicBezTo>
                <a:cubicBezTo>
                  <a:pt x="2035" y="360"/>
                  <a:pt x="2035" y="360"/>
                  <a:pt x="2035" y="360"/>
                </a:cubicBezTo>
                <a:cubicBezTo>
                  <a:pt x="2036" y="357"/>
                  <a:pt x="2029" y="352"/>
                  <a:pt x="2023" y="348"/>
                </a:cubicBezTo>
                <a:cubicBezTo>
                  <a:pt x="2020" y="347"/>
                  <a:pt x="2017" y="345"/>
                  <a:pt x="2015" y="344"/>
                </a:cubicBezTo>
                <a:cubicBezTo>
                  <a:pt x="2014" y="344"/>
                  <a:pt x="2012" y="343"/>
                  <a:pt x="2011" y="343"/>
                </a:cubicBezTo>
                <a:cubicBezTo>
                  <a:pt x="2010" y="342"/>
                  <a:pt x="2006" y="341"/>
                  <a:pt x="2002" y="340"/>
                </a:cubicBezTo>
                <a:cubicBezTo>
                  <a:pt x="1999" y="339"/>
                  <a:pt x="1997" y="339"/>
                  <a:pt x="1994" y="339"/>
                </a:cubicBezTo>
                <a:cubicBezTo>
                  <a:pt x="1992" y="340"/>
                  <a:pt x="1991" y="340"/>
                  <a:pt x="1990" y="340"/>
                </a:cubicBezTo>
                <a:cubicBezTo>
                  <a:pt x="1981" y="340"/>
                  <a:pt x="1984" y="337"/>
                  <a:pt x="1976" y="336"/>
                </a:cubicBezTo>
                <a:cubicBezTo>
                  <a:pt x="1974" y="344"/>
                  <a:pt x="1974" y="344"/>
                  <a:pt x="1974" y="344"/>
                </a:cubicBezTo>
                <a:cubicBezTo>
                  <a:pt x="1976" y="346"/>
                  <a:pt x="1977" y="346"/>
                  <a:pt x="1977" y="350"/>
                </a:cubicBezTo>
                <a:cubicBezTo>
                  <a:pt x="1977" y="354"/>
                  <a:pt x="1977" y="354"/>
                  <a:pt x="1977" y="354"/>
                </a:cubicBezTo>
                <a:cubicBezTo>
                  <a:pt x="1973" y="355"/>
                  <a:pt x="1973" y="355"/>
                  <a:pt x="1973" y="355"/>
                </a:cubicBezTo>
                <a:cubicBezTo>
                  <a:pt x="1971" y="356"/>
                  <a:pt x="1971" y="356"/>
                  <a:pt x="1971" y="356"/>
                </a:cubicBezTo>
                <a:cubicBezTo>
                  <a:pt x="1970" y="355"/>
                  <a:pt x="1969" y="354"/>
                  <a:pt x="1968" y="353"/>
                </a:cubicBezTo>
                <a:cubicBezTo>
                  <a:pt x="1966" y="351"/>
                  <a:pt x="1964" y="349"/>
                  <a:pt x="1964" y="348"/>
                </a:cubicBezTo>
                <a:cubicBezTo>
                  <a:pt x="1964" y="344"/>
                  <a:pt x="1965" y="344"/>
                  <a:pt x="1968" y="344"/>
                </a:cubicBezTo>
                <a:cubicBezTo>
                  <a:pt x="1969" y="344"/>
                  <a:pt x="1969" y="344"/>
                  <a:pt x="1970" y="343"/>
                </a:cubicBezTo>
                <a:cubicBezTo>
                  <a:pt x="1969" y="339"/>
                  <a:pt x="1969" y="339"/>
                  <a:pt x="1969" y="339"/>
                </a:cubicBezTo>
                <a:cubicBezTo>
                  <a:pt x="1968" y="339"/>
                  <a:pt x="1968" y="339"/>
                  <a:pt x="1968" y="339"/>
                </a:cubicBezTo>
                <a:cubicBezTo>
                  <a:pt x="1967" y="339"/>
                  <a:pt x="1967" y="339"/>
                  <a:pt x="1967" y="339"/>
                </a:cubicBezTo>
                <a:cubicBezTo>
                  <a:pt x="1967" y="338"/>
                  <a:pt x="1967" y="338"/>
                  <a:pt x="1967" y="338"/>
                </a:cubicBezTo>
                <a:cubicBezTo>
                  <a:pt x="1966" y="337"/>
                  <a:pt x="1966" y="337"/>
                  <a:pt x="1966" y="337"/>
                </a:cubicBezTo>
                <a:cubicBezTo>
                  <a:pt x="1961" y="338"/>
                  <a:pt x="1961" y="338"/>
                  <a:pt x="1961" y="338"/>
                </a:cubicBezTo>
                <a:cubicBezTo>
                  <a:pt x="1962" y="341"/>
                  <a:pt x="1962" y="341"/>
                  <a:pt x="1962" y="341"/>
                </a:cubicBezTo>
                <a:cubicBezTo>
                  <a:pt x="1959" y="343"/>
                  <a:pt x="1959" y="343"/>
                  <a:pt x="1959" y="343"/>
                </a:cubicBezTo>
                <a:cubicBezTo>
                  <a:pt x="1957" y="345"/>
                  <a:pt x="1957" y="345"/>
                  <a:pt x="1957" y="345"/>
                </a:cubicBezTo>
                <a:cubicBezTo>
                  <a:pt x="1956" y="342"/>
                  <a:pt x="1956" y="342"/>
                  <a:pt x="1956" y="342"/>
                </a:cubicBezTo>
                <a:cubicBezTo>
                  <a:pt x="1954" y="345"/>
                  <a:pt x="1956" y="345"/>
                  <a:pt x="1951" y="345"/>
                </a:cubicBezTo>
                <a:cubicBezTo>
                  <a:pt x="1949" y="345"/>
                  <a:pt x="1949" y="345"/>
                  <a:pt x="1949" y="345"/>
                </a:cubicBezTo>
                <a:cubicBezTo>
                  <a:pt x="1949" y="345"/>
                  <a:pt x="1948" y="345"/>
                  <a:pt x="1946" y="344"/>
                </a:cubicBezTo>
                <a:cubicBezTo>
                  <a:pt x="1943" y="343"/>
                  <a:pt x="1939" y="342"/>
                  <a:pt x="1936" y="342"/>
                </a:cubicBezTo>
                <a:cubicBezTo>
                  <a:pt x="1928" y="342"/>
                  <a:pt x="1928" y="345"/>
                  <a:pt x="1921" y="350"/>
                </a:cubicBezTo>
                <a:cubicBezTo>
                  <a:pt x="1921" y="342"/>
                  <a:pt x="1921" y="342"/>
                  <a:pt x="1921" y="342"/>
                </a:cubicBezTo>
                <a:cubicBezTo>
                  <a:pt x="1916" y="342"/>
                  <a:pt x="1916" y="342"/>
                  <a:pt x="1916" y="342"/>
                </a:cubicBezTo>
                <a:cubicBezTo>
                  <a:pt x="1917" y="334"/>
                  <a:pt x="1917" y="328"/>
                  <a:pt x="1913" y="325"/>
                </a:cubicBezTo>
                <a:cubicBezTo>
                  <a:pt x="1912" y="324"/>
                  <a:pt x="1910" y="324"/>
                  <a:pt x="1908" y="323"/>
                </a:cubicBezTo>
                <a:cubicBezTo>
                  <a:pt x="1907" y="323"/>
                  <a:pt x="1905" y="323"/>
                  <a:pt x="1903" y="323"/>
                </a:cubicBezTo>
                <a:cubicBezTo>
                  <a:pt x="1875" y="326"/>
                  <a:pt x="1875" y="326"/>
                  <a:pt x="1875" y="326"/>
                </a:cubicBezTo>
                <a:cubicBezTo>
                  <a:pt x="1870" y="316"/>
                  <a:pt x="1867" y="316"/>
                  <a:pt x="1865" y="315"/>
                </a:cubicBezTo>
                <a:cubicBezTo>
                  <a:pt x="1862" y="315"/>
                  <a:pt x="1860" y="315"/>
                  <a:pt x="1858" y="311"/>
                </a:cubicBezTo>
                <a:cubicBezTo>
                  <a:pt x="1863" y="307"/>
                  <a:pt x="1863" y="307"/>
                  <a:pt x="1863" y="307"/>
                </a:cubicBezTo>
                <a:cubicBezTo>
                  <a:pt x="1854" y="300"/>
                  <a:pt x="1854" y="300"/>
                  <a:pt x="1854" y="300"/>
                </a:cubicBezTo>
                <a:cubicBezTo>
                  <a:pt x="1853" y="300"/>
                  <a:pt x="1851" y="301"/>
                  <a:pt x="1850" y="301"/>
                </a:cubicBezTo>
                <a:cubicBezTo>
                  <a:pt x="1847" y="301"/>
                  <a:pt x="1844" y="300"/>
                  <a:pt x="1841" y="299"/>
                </a:cubicBezTo>
                <a:cubicBezTo>
                  <a:pt x="1838" y="298"/>
                  <a:pt x="1835" y="297"/>
                  <a:pt x="1833" y="296"/>
                </a:cubicBezTo>
                <a:cubicBezTo>
                  <a:pt x="1832" y="296"/>
                  <a:pt x="1831" y="296"/>
                  <a:pt x="1831" y="296"/>
                </a:cubicBezTo>
                <a:cubicBezTo>
                  <a:pt x="1830" y="295"/>
                  <a:pt x="1829" y="295"/>
                  <a:pt x="1828" y="295"/>
                </a:cubicBezTo>
                <a:cubicBezTo>
                  <a:pt x="1825" y="295"/>
                  <a:pt x="1822" y="295"/>
                  <a:pt x="1818" y="297"/>
                </a:cubicBezTo>
                <a:cubicBezTo>
                  <a:pt x="1819" y="295"/>
                  <a:pt x="1819" y="295"/>
                  <a:pt x="1819" y="295"/>
                </a:cubicBezTo>
                <a:cubicBezTo>
                  <a:pt x="1815" y="293"/>
                  <a:pt x="1815" y="293"/>
                  <a:pt x="1815" y="293"/>
                </a:cubicBezTo>
                <a:cubicBezTo>
                  <a:pt x="1811" y="291"/>
                  <a:pt x="1811" y="291"/>
                  <a:pt x="1811" y="291"/>
                </a:cubicBezTo>
                <a:cubicBezTo>
                  <a:pt x="1811" y="297"/>
                  <a:pt x="1811" y="297"/>
                  <a:pt x="1811" y="297"/>
                </a:cubicBezTo>
                <a:cubicBezTo>
                  <a:pt x="1810" y="298"/>
                  <a:pt x="1810" y="298"/>
                  <a:pt x="1810" y="298"/>
                </a:cubicBezTo>
                <a:cubicBezTo>
                  <a:pt x="1801" y="297"/>
                  <a:pt x="1801" y="297"/>
                  <a:pt x="1801" y="297"/>
                </a:cubicBezTo>
                <a:cubicBezTo>
                  <a:pt x="1806" y="305"/>
                  <a:pt x="1806" y="305"/>
                  <a:pt x="1806" y="305"/>
                </a:cubicBezTo>
                <a:cubicBezTo>
                  <a:pt x="1798" y="315"/>
                  <a:pt x="1812" y="308"/>
                  <a:pt x="1795" y="318"/>
                </a:cubicBezTo>
                <a:cubicBezTo>
                  <a:pt x="1790" y="312"/>
                  <a:pt x="1790" y="312"/>
                  <a:pt x="1790" y="312"/>
                </a:cubicBezTo>
                <a:cubicBezTo>
                  <a:pt x="1785" y="315"/>
                  <a:pt x="1785" y="315"/>
                  <a:pt x="1785" y="315"/>
                </a:cubicBezTo>
                <a:cubicBezTo>
                  <a:pt x="1784" y="314"/>
                  <a:pt x="1784" y="314"/>
                  <a:pt x="1784" y="314"/>
                </a:cubicBezTo>
                <a:cubicBezTo>
                  <a:pt x="1782" y="312"/>
                  <a:pt x="1782" y="312"/>
                  <a:pt x="1782" y="312"/>
                </a:cubicBezTo>
                <a:cubicBezTo>
                  <a:pt x="1782" y="312"/>
                  <a:pt x="1782" y="312"/>
                  <a:pt x="1782" y="312"/>
                </a:cubicBezTo>
                <a:cubicBezTo>
                  <a:pt x="1782" y="313"/>
                  <a:pt x="1782" y="313"/>
                  <a:pt x="1782" y="313"/>
                </a:cubicBezTo>
                <a:cubicBezTo>
                  <a:pt x="1773" y="315"/>
                  <a:pt x="1773" y="315"/>
                  <a:pt x="1773" y="315"/>
                </a:cubicBezTo>
                <a:cubicBezTo>
                  <a:pt x="1772" y="315"/>
                  <a:pt x="1772" y="315"/>
                  <a:pt x="1772" y="315"/>
                </a:cubicBezTo>
                <a:cubicBezTo>
                  <a:pt x="1767" y="306"/>
                  <a:pt x="1767" y="306"/>
                  <a:pt x="1767" y="306"/>
                </a:cubicBezTo>
                <a:cubicBezTo>
                  <a:pt x="1762" y="306"/>
                  <a:pt x="1762" y="306"/>
                  <a:pt x="1762" y="306"/>
                </a:cubicBezTo>
                <a:cubicBezTo>
                  <a:pt x="1762" y="306"/>
                  <a:pt x="1762" y="306"/>
                  <a:pt x="1762" y="306"/>
                </a:cubicBezTo>
                <a:cubicBezTo>
                  <a:pt x="1761" y="311"/>
                  <a:pt x="1761" y="324"/>
                  <a:pt x="1758" y="325"/>
                </a:cubicBezTo>
                <a:cubicBezTo>
                  <a:pt x="1758" y="325"/>
                  <a:pt x="1757" y="326"/>
                  <a:pt x="1757" y="326"/>
                </a:cubicBezTo>
                <a:cubicBezTo>
                  <a:pt x="1754" y="326"/>
                  <a:pt x="1752" y="324"/>
                  <a:pt x="1751" y="322"/>
                </a:cubicBezTo>
                <a:cubicBezTo>
                  <a:pt x="1748" y="320"/>
                  <a:pt x="1747" y="316"/>
                  <a:pt x="1746" y="315"/>
                </a:cubicBezTo>
                <a:cubicBezTo>
                  <a:pt x="1741" y="309"/>
                  <a:pt x="1741" y="308"/>
                  <a:pt x="1749" y="303"/>
                </a:cubicBezTo>
                <a:cubicBezTo>
                  <a:pt x="1744" y="297"/>
                  <a:pt x="1747" y="299"/>
                  <a:pt x="1746" y="292"/>
                </a:cubicBezTo>
                <a:cubicBezTo>
                  <a:pt x="1745" y="287"/>
                  <a:pt x="1742" y="282"/>
                  <a:pt x="1739" y="282"/>
                </a:cubicBezTo>
                <a:cubicBezTo>
                  <a:pt x="1738" y="282"/>
                  <a:pt x="1738" y="282"/>
                  <a:pt x="1737" y="282"/>
                </a:cubicBezTo>
                <a:cubicBezTo>
                  <a:pt x="1736" y="281"/>
                  <a:pt x="1736" y="281"/>
                  <a:pt x="1736" y="281"/>
                </a:cubicBezTo>
                <a:cubicBezTo>
                  <a:pt x="1736" y="280"/>
                  <a:pt x="1736" y="280"/>
                  <a:pt x="1736" y="280"/>
                </a:cubicBezTo>
                <a:cubicBezTo>
                  <a:pt x="1726" y="279"/>
                  <a:pt x="1726" y="279"/>
                  <a:pt x="1726" y="279"/>
                </a:cubicBezTo>
                <a:cubicBezTo>
                  <a:pt x="1725" y="277"/>
                  <a:pt x="1723" y="276"/>
                  <a:pt x="1722" y="275"/>
                </a:cubicBezTo>
                <a:cubicBezTo>
                  <a:pt x="1721" y="274"/>
                  <a:pt x="1720" y="273"/>
                  <a:pt x="1719" y="273"/>
                </a:cubicBezTo>
                <a:cubicBezTo>
                  <a:pt x="1714" y="271"/>
                  <a:pt x="1713" y="284"/>
                  <a:pt x="1712" y="286"/>
                </a:cubicBezTo>
                <a:cubicBezTo>
                  <a:pt x="1706" y="285"/>
                  <a:pt x="1706" y="285"/>
                  <a:pt x="1706" y="285"/>
                </a:cubicBezTo>
                <a:cubicBezTo>
                  <a:pt x="1706" y="285"/>
                  <a:pt x="1705" y="286"/>
                  <a:pt x="1705" y="286"/>
                </a:cubicBezTo>
                <a:cubicBezTo>
                  <a:pt x="1704" y="288"/>
                  <a:pt x="1702" y="291"/>
                  <a:pt x="1699" y="291"/>
                </a:cubicBezTo>
                <a:cubicBezTo>
                  <a:pt x="1698" y="291"/>
                  <a:pt x="1697" y="291"/>
                  <a:pt x="1695" y="291"/>
                </a:cubicBezTo>
                <a:cubicBezTo>
                  <a:pt x="1695" y="290"/>
                  <a:pt x="1694" y="290"/>
                  <a:pt x="1693" y="289"/>
                </a:cubicBezTo>
                <a:cubicBezTo>
                  <a:pt x="1690" y="288"/>
                  <a:pt x="1689" y="286"/>
                  <a:pt x="1691" y="282"/>
                </a:cubicBezTo>
                <a:cubicBezTo>
                  <a:pt x="1690" y="281"/>
                  <a:pt x="1690" y="281"/>
                  <a:pt x="1690" y="281"/>
                </a:cubicBezTo>
                <a:cubicBezTo>
                  <a:pt x="1688" y="279"/>
                  <a:pt x="1688" y="279"/>
                  <a:pt x="1688" y="279"/>
                </a:cubicBezTo>
                <a:cubicBezTo>
                  <a:pt x="1688" y="281"/>
                  <a:pt x="1688" y="281"/>
                  <a:pt x="1688" y="281"/>
                </a:cubicBezTo>
                <a:cubicBezTo>
                  <a:pt x="1677" y="280"/>
                  <a:pt x="1677" y="280"/>
                  <a:pt x="1677" y="280"/>
                </a:cubicBezTo>
                <a:cubicBezTo>
                  <a:pt x="1671" y="279"/>
                  <a:pt x="1671" y="279"/>
                  <a:pt x="1671" y="279"/>
                </a:cubicBezTo>
                <a:cubicBezTo>
                  <a:pt x="1670" y="279"/>
                  <a:pt x="1670" y="279"/>
                  <a:pt x="1670" y="279"/>
                </a:cubicBezTo>
                <a:cubicBezTo>
                  <a:pt x="1665" y="279"/>
                  <a:pt x="1663" y="283"/>
                  <a:pt x="1661" y="285"/>
                </a:cubicBezTo>
                <a:cubicBezTo>
                  <a:pt x="1662" y="282"/>
                  <a:pt x="1662" y="282"/>
                  <a:pt x="1662" y="282"/>
                </a:cubicBezTo>
                <a:cubicBezTo>
                  <a:pt x="1658" y="282"/>
                  <a:pt x="1658" y="282"/>
                  <a:pt x="1658" y="282"/>
                </a:cubicBezTo>
                <a:cubicBezTo>
                  <a:pt x="1654" y="274"/>
                  <a:pt x="1654" y="274"/>
                  <a:pt x="1654" y="274"/>
                </a:cubicBezTo>
                <a:cubicBezTo>
                  <a:pt x="1651" y="277"/>
                  <a:pt x="1651" y="277"/>
                  <a:pt x="1651" y="277"/>
                </a:cubicBezTo>
                <a:cubicBezTo>
                  <a:pt x="1650" y="277"/>
                  <a:pt x="1650" y="277"/>
                  <a:pt x="1650" y="277"/>
                </a:cubicBezTo>
                <a:cubicBezTo>
                  <a:pt x="1644" y="276"/>
                  <a:pt x="1644" y="276"/>
                  <a:pt x="1644" y="276"/>
                </a:cubicBezTo>
                <a:cubicBezTo>
                  <a:pt x="1644" y="272"/>
                  <a:pt x="1644" y="272"/>
                  <a:pt x="1644" y="272"/>
                </a:cubicBezTo>
                <a:cubicBezTo>
                  <a:pt x="1637" y="273"/>
                  <a:pt x="1637" y="273"/>
                  <a:pt x="1637" y="273"/>
                </a:cubicBezTo>
                <a:cubicBezTo>
                  <a:pt x="1638" y="275"/>
                  <a:pt x="1638" y="275"/>
                  <a:pt x="1638" y="275"/>
                </a:cubicBezTo>
                <a:cubicBezTo>
                  <a:pt x="1634" y="276"/>
                  <a:pt x="1634" y="276"/>
                  <a:pt x="1634" y="276"/>
                </a:cubicBezTo>
                <a:cubicBezTo>
                  <a:pt x="1633" y="276"/>
                  <a:pt x="1633" y="276"/>
                  <a:pt x="1633" y="276"/>
                </a:cubicBezTo>
                <a:cubicBezTo>
                  <a:pt x="1634" y="277"/>
                  <a:pt x="1634" y="277"/>
                  <a:pt x="1634" y="277"/>
                </a:cubicBezTo>
                <a:cubicBezTo>
                  <a:pt x="1637" y="277"/>
                  <a:pt x="1637" y="277"/>
                  <a:pt x="1637" y="277"/>
                </a:cubicBezTo>
                <a:cubicBezTo>
                  <a:pt x="1638" y="279"/>
                  <a:pt x="1638" y="279"/>
                  <a:pt x="1638" y="279"/>
                </a:cubicBezTo>
                <a:cubicBezTo>
                  <a:pt x="1639" y="281"/>
                  <a:pt x="1639" y="281"/>
                  <a:pt x="1639" y="281"/>
                </a:cubicBezTo>
                <a:cubicBezTo>
                  <a:pt x="1636" y="281"/>
                  <a:pt x="1636" y="281"/>
                  <a:pt x="1636" y="281"/>
                </a:cubicBezTo>
                <a:cubicBezTo>
                  <a:pt x="1634" y="282"/>
                  <a:pt x="1634" y="282"/>
                  <a:pt x="1634" y="282"/>
                </a:cubicBezTo>
                <a:cubicBezTo>
                  <a:pt x="1621" y="290"/>
                  <a:pt x="1621" y="290"/>
                  <a:pt x="1621" y="290"/>
                </a:cubicBezTo>
                <a:cubicBezTo>
                  <a:pt x="1618" y="291"/>
                  <a:pt x="1618" y="291"/>
                  <a:pt x="1618" y="291"/>
                </a:cubicBezTo>
                <a:cubicBezTo>
                  <a:pt x="1617" y="291"/>
                  <a:pt x="1617" y="291"/>
                  <a:pt x="1617" y="291"/>
                </a:cubicBezTo>
                <a:cubicBezTo>
                  <a:pt x="1618" y="288"/>
                  <a:pt x="1618" y="288"/>
                  <a:pt x="1618" y="288"/>
                </a:cubicBezTo>
                <a:cubicBezTo>
                  <a:pt x="1621" y="281"/>
                  <a:pt x="1621" y="281"/>
                  <a:pt x="1621" y="281"/>
                </a:cubicBezTo>
                <a:cubicBezTo>
                  <a:pt x="1632" y="278"/>
                  <a:pt x="1632" y="278"/>
                  <a:pt x="1632" y="278"/>
                </a:cubicBezTo>
                <a:cubicBezTo>
                  <a:pt x="1631" y="275"/>
                  <a:pt x="1632" y="272"/>
                  <a:pt x="1634" y="269"/>
                </a:cubicBezTo>
                <a:cubicBezTo>
                  <a:pt x="1638" y="265"/>
                  <a:pt x="1645" y="261"/>
                  <a:pt x="1647" y="260"/>
                </a:cubicBezTo>
                <a:cubicBezTo>
                  <a:pt x="1649" y="259"/>
                  <a:pt x="1650" y="259"/>
                  <a:pt x="1651" y="258"/>
                </a:cubicBezTo>
                <a:cubicBezTo>
                  <a:pt x="1657" y="253"/>
                  <a:pt x="1660" y="245"/>
                  <a:pt x="1660" y="237"/>
                </a:cubicBezTo>
                <a:cubicBezTo>
                  <a:pt x="1651" y="224"/>
                  <a:pt x="1651" y="224"/>
                  <a:pt x="1651" y="224"/>
                </a:cubicBezTo>
                <a:cubicBezTo>
                  <a:pt x="1645" y="216"/>
                  <a:pt x="1645" y="216"/>
                  <a:pt x="1645" y="216"/>
                </a:cubicBezTo>
                <a:cubicBezTo>
                  <a:pt x="1641" y="219"/>
                  <a:pt x="1641" y="219"/>
                  <a:pt x="1641" y="219"/>
                </a:cubicBezTo>
                <a:cubicBezTo>
                  <a:pt x="1640" y="216"/>
                  <a:pt x="1640" y="216"/>
                  <a:pt x="1640" y="216"/>
                </a:cubicBezTo>
                <a:cubicBezTo>
                  <a:pt x="1638" y="217"/>
                  <a:pt x="1636" y="217"/>
                  <a:pt x="1634" y="217"/>
                </a:cubicBezTo>
                <a:cubicBezTo>
                  <a:pt x="1632" y="217"/>
                  <a:pt x="1631" y="217"/>
                  <a:pt x="1629" y="218"/>
                </a:cubicBezTo>
                <a:cubicBezTo>
                  <a:pt x="1625" y="221"/>
                  <a:pt x="1624" y="224"/>
                  <a:pt x="1618" y="222"/>
                </a:cubicBezTo>
                <a:cubicBezTo>
                  <a:pt x="1617" y="222"/>
                  <a:pt x="1617" y="222"/>
                  <a:pt x="1617" y="222"/>
                </a:cubicBezTo>
                <a:cubicBezTo>
                  <a:pt x="1618" y="221"/>
                  <a:pt x="1618" y="221"/>
                  <a:pt x="1618" y="221"/>
                </a:cubicBezTo>
                <a:cubicBezTo>
                  <a:pt x="1624" y="213"/>
                  <a:pt x="1624" y="213"/>
                  <a:pt x="1624" y="213"/>
                </a:cubicBezTo>
                <a:cubicBezTo>
                  <a:pt x="1618" y="211"/>
                  <a:pt x="1618" y="211"/>
                  <a:pt x="1618" y="211"/>
                </a:cubicBezTo>
                <a:cubicBezTo>
                  <a:pt x="1617" y="211"/>
                  <a:pt x="1617" y="211"/>
                  <a:pt x="1617" y="211"/>
                </a:cubicBezTo>
                <a:cubicBezTo>
                  <a:pt x="1615" y="210"/>
                  <a:pt x="1615" y="210"/>
                  <a:pt x="1615" y="210"/>
                </a:cubicBezTo>
                <a:cubicBezTo>
                  <a:pt x="1607" y="210"/>
                  <a:pt x="1607" y="210"/>
                  <a:pt x="1607" y="210"/>
                </a:cubicBezTo>
                <a:cubicBezTo>
                  <a:pt x="1615" y="201"/>
                  <a:pt x="1615" y="201"/>
                  <a:pt x="1615" y="201"/>
                </a:cubicBezTo>
                <a:cubicBezTo>
                  <a:pt x="1616" y="201"/>
                  <a:pt x="1616" y="201"/>
                  <a:pt x="1616" y="201"/>
                </a:cubicBezTo>
                <a:cubicBezTo>
                  <a:pt x="1615" y="201"/>
                  <a:pt x="1615" y="201"/>
                  <a:pt x="1615" y="201"/>
                </a:cubicBezTo>
                <a:cubicBezTo>
                  <a:pt x="1614" y="200"/>
                  <a:pt x="1609" y="195"/>
                  <a:pt x="1607" y="195"/>
                </a:cubicBezTo>
                <a:cubicBezTo>
                  <a:pt x="1594" y="195"/>
                  <a:pt x="1586" y="214"/>
                  <a:pt x="1589" y="222"/>
                </a:cubicBezTo>
                <a:cubicBezTo>
                  <a:pt x="1584" y="222"/>
                  <a:pt x="1581" y="222"/>
                  <a:pt x="1579" y="222"/>
                </a:cubicBezTo>
                <a:cubicBezTo>
                  <a:pt x="1574" y="222"/>
                  <a:pt x="1578" y="224"/>
                  <a:pt x="1579" y="229"/>
                </a:cubicBezTo>
                <a:cubicBezTo>
                  <a:pt x="1579" y="230"/>
                  <a:pt x="1579" y="230"/>
                  <a:pt x="1580" y="231"/>
                </a:cubicBezTo>
                <a:cubicBezTo>
                  <a:pt x="1579" y="231"/>
                  <a:pt x="1579" y="231"/>
                  <a:pt x="1579" y="231"/>
                </a:cubicBezTo>
                <a:cubicBezTo>
                  <a:pt x="1572" y="227"/>
                  <a:pt x="1572" y="227"/>
                  <a:pt x="1572" y="227"/>
                </a:cubicBezTo>
                <a:cubicBezTo>
                  <a:pt x="1572" y="230"/>
                  <a:pt x="1572" y="230"/>
                  <a:pt x="1572" y="230"/>
                </a:cubicBezTo>
                <a:cubicBezTo>
                  <a:pt x="1559" y="232"/>
                  <a:pt x="1559" y="232"/>
                  <a:pt x="1559" y="232"/>
                </a:cubicBezTo>
                <a:cubicBezTo>
                  <a:pt x="1563" y="228"/>
                  <a:pt x="1563" y="228"/>
                  <a:pt x="1563" y="228"/>
                </a:cubicBezTo>
                <a:cubicBezTo>
                  <a:pt x="1562" y="228"/>
                  <a:pt x="1561" y="228"/>
                  <a:pt x="1559" y="228"/>
                </a:cubicBezTo>
                <a:cubicBezTo>
                  <a:pt x="1553" y="228"/>
                  <a:pt x="1544" y="232"/>
                  <a:pt x="1543" y="236"/>
                </a:cubicBezTo>
                <a:cubicBezTo>
                  <a:pt x="1526" y="242"/>
                  <a:pt x="1526" y="242"/>
                  <a:pt x="1526" y="242"/>
                </a:cubicBezTo>
                <a:cubicBezTo>
                  <a:pt x="1525" y="241"/>
                  <a:pt x="1525" y="241"/>
                  <a:pt x="1525" y="241"/>
                </a:cubicBezTo>
                <a:cubicBezTo>
                  <a:pt x="1525" y="240"/>
                  <a:pt x="1525" y="240"/>
                  <a:pt x="1525" y="240"/>
                </a:cubicBezTo>
                <a:cubicBezTo>
                  <a:pt x="1523" y="245"/>
                  <a:pt x="1520" y="247"/>
                  <a:pt x="1515" y="249"/>
                </a:cubicBezTo>
                <a:cubicBezTo>
                  <a:pt x="1505" y="254"/>
                  <a:pt x="1515" y="255"/>
                  <a:pt x="1504" y="258"/>
                </a:cubicBezTo>
                <a:cubicBezTo>
                  <a:pt x="1507" y="264"/>
                  <a:pt x="1507" y="264"/>
                  <a:pt x="1507" y="264"/>
                </a:cubicBezTo>
                <a:cubicBezTo>
                  <a:pt x="1503" y="264"/>
                  <a:pt x="1503" y="264"/>
                  <a:pt x="1503" y="264"/>
                </a:cubicBezTo>
                <a:cubicBezTo>
                  <a:pt x="1507" y="272"/>
                  <a:pt x="1507" y="272"/>
                  <a:pt x="1507" y="272"/>
                </a:cubicBezTo>
                <a:cubicBezTo>
                  <a:pt x="1506" y="275"/>
                  <a:pt x="1506" y="275"/>
                  <a:pt x="1506" y="275"/>
                </a:cubicBezTo>
                <a:cubicBezTo>
                  <a:pt x="1483" y="276"/>
                  <a:pt x="1483" y="276"/>
                  <a:pt x="1483" y="276"/>
                </a:cubicBezTo>
                <a:cubicBezTo>
                  <a:pt x="1480" y="276"/>
                  <a:pt x="1480" y="276"/>
                  <a:pt x="1480" y="276"/>
                </a:cubicBezTo>
                <a:cubicBezTo>
                  <a:pt x="1472" y="282"/>
                  <a:pt x="1472" y="282"/>
                  <a:pt x="1472" y="282"/>
                </a:cubicBezTo>
                <a:cubicBezTo>
                  <a:pt x="1474" y="291"/>
                  <a:pt x="1474" y="291"/>
                  <a:pt x="1474" y="291"/>
                </a:cubicBezTo>
                <a:cubicBezTo>
                  <a:pt x="1475" y="296"/>
                  <a:pt x="1470" y="299"/>
                  <a:pt x="1480" y="302"/>
                </a:cubicBezTo>
                <a:cubicBezTo>
                  <a:pt x="1480" y="303"/>
                  <a:pt x="1481" y="303"/>
                  <a:pt x="1483" y="304"/>
                </a:cubicBezTo>
                <a:cubicBezTo>
                  <a:pt x="1486" y="307"/>
                  <a:pt x="1491" y="310"/>
                  <a:pt x="1491" y="312"/>
                </a:cubicBezTo>
                <a:cubicBezTo>
                  <a:pt x="1491" y="315"/>
                  <a:pt x="1488" y="318"/>
                  <a:pt x="1489" y="319"/>
                </a:cubicBezTo>
                <a:cubicBezTo>
                  <a:pt x="1493" y="332"/>
                  <a:pt x="1493" y="332"/>
                  <a:pt x="1493" y="332"/>
                </a:cubicBezTo>
                <a:cubicBezTo>
                  <a:pt x="1484" y="338"/>
                  <a:pt x="1484" y="338"/>
                  <a:pt x="1484" y="338"/>
                </a:cubicBezTo>
                <a:cubicBezTo>
                  <a:pt x="1484" y="319"/>
                  <a:pt x="1484" y="319"/>
                  <a:pt x="1484" y="319"/>
                </a:cubicBezTo>
                <a:cubicBezTo>
                  <a:pt x="1489" y="314"/>
                  <a:pt x="1489" y="314"/>
                  <a:pt x="1489" y="314"/>
                </a:cubicBezTo>
                <a:cubicBezTo>
                  <a:pt x="1487" y="313"/>
                  <a:pt x="1487" y="312"/>
                  <a:pt x="1484" y="312"/>
                </a:cubicBezTo>
                <a:cubicBezTo>
                  <a:pt x="1483" y="312"/>
                  <a:pt x="1483" y="312"/>
                  <a:pt x="1483" y="312"/>
                </a:cubicBezTo>
                <a:cubicBezTo>
                  <a:pt x="1479" y="312"/>
                  <a:pt x="1479" y="312"/>
                  <a:pt x="1479" y="312"/>
                </a:cubicBezTo>
                <a:cubicBezTo>
                  <a:pt x="1478" y="306"/>
                  <a:pt x="1478" y="306"/>
                  <a:pt x="1478" y="306"/>
                </a:cubicBezTo>
                <a:cubicBezTo>
                  <a:pt x="1468" y="305"/>
                  <a:pt x="1473" y="302"/>
                  <a:pt x="1467" y="302"/>
                </a:cubicBezTo>
                <a:cubicBezTo>
                  <a:pt x="1467" y="302"/>
                  <a:pt x="1466" y="302"/>
                  <a:pt x="1466" y="302"/>
                </a:cubicBezTo>
                <a:cubicBezTo>
                  <a:pt x="1461" y="302"/>
                  <a:pt x="1461" y="302"/>
                  <a:pt x="1461" y="302"/>
                </a:cubicBezTo>
                <a:cubicBezTo>
                  <a:pt x="1461" y="296"/>
                  <a:pt x="1461" y="296"/>
                  <a:pt x="1461" y="296"/>
                </a:cubicBezTo>
                <a:cubicBezTo>
                  <a:pt x="1457" y="298"/>
                  <a:pt x="1457" y="298"/>
                  <a:pt x="1457" y="298"/>
                </a:cubicBezTo>
                <a:cubicBezTo>
                  <a:pt x="1453" y="300"/>
                  <a:pt x="1453" y="300"/>
                  <a:pt x="1453" y="300"/>
                </a:cubicBezTo>
                <a:cubicBezTo>
                  <a:pt x="1457" y="305"/>
                  <a:pt x="1457" y="305"/>
                  <a:pt x="1457" y="305"/>
                </a:cubicBezTo>
                <a:cubicBezTo>
                  <a:pt x="1459" y="307"/>
                  <a:pt x="1459" y="307"/>
                  <a:pt x="1459" y="307"/>
                </a:cubicBezTo>
                <a:cubicBezTo>
                  <a:pt x="1457" y="309"/>
                  <a:pt x="1457" y="309"/>
                  <a:pt x="1457" y="309"/>
                </a:cubicBezTo>
                <a:cubicBezTo>
                  <a:pt x="1453" y="312"/>
                  <a:pt x="1453" y="312"/>
                  <a:pt x="1453" y="312"/>
                </a:cubicBezTo>
                <a:cubicBezTo>
                  <a:pt x="1451" y="306"/>
                  <a:pt x="1451" y="306"/>
                  <a:pt x="1451" y="306"/>
                </a:cubicBezTo>
                <a:cubicBezTo>
                  <a:pt x="1444" y="311"/>
                  <a:pt x="1452" y="316"/>
                  <a:pt x="1457" y="319"/>
                </a:cubicBezTo>
                <a:cubicBezTo>
                  <a:pt x="1459" y="320"/>
                  <a:pt x="1460" y="321"/>
                  <a:pt x="1461" y="322"/>
                </a:cubicBezTo>
                <a:cubicBezTo>
                  <a:pt x="1457" y="321"/>
                  <a:pt x="1457" y="321"/>
                  <a:pt x="1457" y="321"/>
                </a:cubicBezTo>
                <a:cubicBezTo>
                  <a:pt x="1454" y="321"/>
                  <a:pt x="1454" y="321"/>
                  <a:pt x="1454" y="321"/>
                </a:cubicBezTo>
                <a:cubicBezTo>
                  <a:pt x="1455" y="319"/>
                  <a:pt x="1455" y="319"/>
                  <a:pt x="1455" y="319"/>
                </a:cubicBezTo>
                <a:cubicBezTo>
                  <a:pt x="1453" y="318"/>
                  <a:pt x="1453" y="318"/>
                  <a:pt x="1453" y="318"/>
                </a:cubicBezTo>
                <a:cubicBezTo>
                  <a:pt x="1450" y="321"/>
                  <a:pt x="1450" y="321"/>
                  <a:pt x="1450" y="321"/>
                </a:cubicBezTo>
                <a:cubicBezTo>
                  <a:pt x="1445" y="317"/>
                  <a:pt x="1445" y="317"/>
                  <a:pt x="1445" y="317"/>
                </a:cubicBezTo>
                <a:cubicBezTo>
                  <a:pt x="1445" y="309"/>
                  <a:pt x="1446" y="310"/>
                  <a:pt x="1446" y="305"/>
                </a:cubicBezTo>
                <a:cubicBezTo>
                  <a:pt x="1446" y="299"/>
                  <a:pt x="1446" y="299"/>
                  <a:pt x="1446" y="299"/>
                </a:cubicBezTo>
                <a:cubicBezTo>
                  <a:pt x="1446" y="297"/>
                  <a:pt x="1446" y="296"/>
                  <a:pt x="1446" y="296"/>
                </a:cubicBezTo>
                <a:cubicBezTo>
                  <a:pt x="1446" y="296"/>
                  <a:pt x="1446" y="295"/>
                  <a:pt x="1446" y="296"/>
                </a:cubicBezTo>
                <a:cubicBezTo>
                  <a:pt x="1447" y="296"/>
                  <a:pt x="1447" y="296"/>
                  <a:pt x="1448" y="294"/>
                </a:cubicBezTo>
                <a:cubicBezTo>
                  <a:pt x="1441" y="288"/>
                  <a:pt x="1441" y="288"/>
                  <a:pt x="1441" y="288"/>
                </a:cubicBezTo>
                <a:cubicBezTo>
                  <a:pt x="1440" y="290"/>
                  <a:pt x="1440" y="290"/>
                  <a:pt x="1440" y="290"/>
                </a:cubicBezTo>
                <a:cubicBezTo>
                  <a:pt x="1439" y="290"/>
                  <a:pt x="1443" y="295"/>
                  <a:pt x="1444" y="297"/>
                </a:cubicBezTo>
                <a:cubicBezTo>
                  <a:pt x="1445" y="300"/>
                  <a:pt x="1442" y="300"/>
                  <a:pt x="1441" y="305"/>
                </a:cubicBezTo>
                <a:cubicBezTo>
                  <a:pt x="1433" y="306"/>
                  <a:pt x="1433" y="306"/>
                  <a:pt x="1433" y="306"/>
                </a:cubicBezTo>
                <a:cubicBezTo>
                  <a:pt x="1435" y="311"/>
                  <a:pt x="1429" y="319"/>
                  <a:pt x="1438" y="329"/>
                </a:cubicBezTo>
                <a:cubicBezTo>
                  <a:pt x="1433" y="338"/>
                  <a:pt x="1431" y="343"/>
                  <a:pt x="1437" y="353"/>
                </a:cubicBezTo>
                <a:cubicBezTo>
                  <a:pt x="1450" y="348"/>
                  <a:pt x="1450" y="348"/>
                  <a:pt x="1450" y="348"/>
                </a:cubicBezTo>
                <a:cubicBezTo>
                  <a:pt x="1457" y="357"/>
                  <a:pt x="1457" y="357"/>
                  <a:pt x="1457" y="357"/>
                </a:cubicBezTo>
                <a:cubicBezTo>
                  <a:pt x="1461" y="362"/>
                  <a:pt x="1461" y="362"/>
                  <a:pt x="1461" y="362"/>
                </a:cubicBezTo>
                <a:cubicBezTo>
                  <a:pt x="1459" y="362"/>
                  <a:pt x="1459" y="362"/>
                  <a:pt x="1459" y="362"/>
                </a:cubicBezTo>
                <a:cubicBezTo>
                  <a:pt x="1457" y="364"/>
                  <a:pt x="1457" y="364"/>
                  <a:pt x="1457" y="364"/>
                </a:cubicBezTo>
                <a:cubicBezTo>
                  <a:pt x="1456" y="365"/>
                  <a:pt x="1456" y="365"/>
                  <a:pt x="1456" y="365"/>
                </a:cubicBezTo>
                <a:cubicBezTo>
                  <a:pt x="1455" y="363"/>
                  <a:pt x="1455" y="363"/>
                  <a:pt x="1455" y="363"/>
                </a:cubicBezTo>
                <a:cubicBezTo>
                  <a:pt x="1451" y="351"/>
                  <a:pt x="1451" y="351"/>
                  <a:pt x="1451" y="351"/>
                </a:cubicBezTo>
                <a:cubicBezTo>
                  <a:pt x="1447" y="354"/>
                  <a:pt x="1447" y="354"/>
                  <a:pt x="1447" y="354"/>
                </a:cubicBezTo>
                <a:cubicBezTo>
                  <a:pt x="1446" y="351"/>
                  <a:pt x="1446" y="351"/>
                  <a:pt x="1446" y="351"/>
                </a:cubicBezTo>
                <a:cubicBezTo>
                  <a:pt x="1442" y="357"/>
                  <a:pt x="1440" y="352"/>
                  <a:pt x="1437" y="357"/>
                </a:cubicBezTo>
                <a:cubicBezTo>
                  <a:pt x="1435" y="361"/>
                  <a:pt x="1440" y="362"/>
                  <a:pt x="1441" y="366"/>
                </a:cubicBezTo>
                <a:cubicBezTo>
                  <a:pt x="1442" y="369"/>
                  <a:pt x="1433" y="379"/>
                  <a:pt x="1435" y="383"/>
                </a:cubicBezTo>
                <a:cubicBezTo>
                  <a:pt x="1433" y="383"/>
                  <a:pt x="1433" y="383"/>
                  <a:pt x="1433" y="383"/>
                </a:cubicBezTo>
                <a:cubicBezTo>
                  <a:pt x="1426" y="384"/>
                  <a:pt x="1426" y="384"/>
                  <a:pt x="1426" y="384"/>
                </a:cubicBezTo>
                <a:cubicBezTo>
                  <a:pt x="1428" y="387"/>
                  <a:pt x="1428" y="387"/>
                  <a:pt x="1428" y="387"/>
                </a:cubicBezTo>
                <a:cubicBezTo>
                  <a:pt x="1419" y="387"/>
                  <a:pt x="1419" y="387"/>
                  <a:pt x="1419" y="387"/>
                </a:cubicBezTo>
                <a:cubicBezTo>
                  <a:pt x="1417" y="387"/>
                  <a:pt x="1417" y="387"/>
                  <a:pt x="1417" y="387"/>
                </a:cubicBezTo>
                <a:cubicBezTo>
                  <a:pt x="1417" y="383"/>
                  <a:pt x="1417" y="383"/>
                  <a:pt x="1417" y="383"/>
                </a:cubicBezTo>
                <a:cubicBezTo>
                  <a:pt x="1419" y="382"/>
                  <a:pt x="1419" y="382"/>
                  <a:pt x="1419" y="382"/>
                </a:cubicBezTo>
                <a:cubicBezTo>
                  <a:pt x="1427" y="379"/>
                  <a:pt x="1427" y="379"/>
                  <a:pt x="1427" y="379"/>
                </a:cubicBezTo>
                <a:cubicBezTo>
                  <a:pt x="1431" y="373"/>
                  <a:pt x="1431" y="373"/>
                  <a:pt x="1431" y="373"/>
                </a:cubicBezTo>
                <a:cubicBezTo>
                  <a:pt x="1433" y="360"/>
                  <a:pt x="1433" y="360"/>
                  <a:pt x="1433" y="360"/>
                </a:cubicBezTo>
                <a:cubicBezTo>
                  <a:pt x="1428" y="354"/>
                  <a:pt x="1428" y="354"/>
                  <a:pt x="1428" y="354"/>
                </a:cubicBezTo>
                <a:cubicBezTo>
                  <a:pt x="1430" y="346"/>
                  <a:pt x="1430" y="346"/>
                  <a:pt x="1430" y="346"/>
                </a:cubicBezTo>
                <a:cubicBezTo>
                  <a:pt x="1431" y="347"/>
                  <a:pt x="1431" y="347"/>
                  <a:pt x="1431" y="347"/>
                </a:cubicBezTo>
                <a:cubicBezTo>
                  <a:pt x="1431" y="346"/>
                  <a:pt x="1430" y="344"/>
                  <a:pt x="1430" y="344"/>
                </a:cubicBezTo>
                <a:cubicBezTo>
                  <a:pt x="1430" y="337"/>
                  <a:pt x="1431" y="334"/>
                  <a:pt x="1431" y="329"/>
                </a:cubicBezTo>
                <a:cubicBezTo>
                  <a:pt x="1431" y="321"/>
                  <a:pt x="1425" y="316"/>
                  <a:pt x="1425" y="315"/>
                </a:cubicBezTo>
                <a:cubicBezTo>
                  <a:pt x="1425" y="315"/>
                  <a:pt x="1431" y="298"/>
                  <a:pt x="1431" y="297"/>
                </a:cubicBezTo>
                <a:cubicBezTo>
                  <a:pt x="1423" y="291"/>
                  <a:pt x="1423" y="291"/>
                  <a:pt x="1423" y="291"/>
                </a:cubicBezTo>
                <a:cubicBezTo>
                  <a:pt x="1419" y="291"/>
                  <a:pt x="1419" y="291"/>
                  <a:pt x="1419" y="291"/>
                </a:cubicBezTo>
                <a:cubicBezTo>
                  <a:pt x="1412" y="290"/>
                  <a:pt x="1412" y="290"/>
                  <a:pt x="1412" y="290"/>
                </a:cubicBezTo>
                <a:cubicBezTo>
                  <a:pt x="1407" y="298"/>
                  <a:pt x="1406" y="314"/>
                  <a:pt x="1397" y="315"/>
                </a:cubicBezTo>
                <a:cubicBezTo>
                  <a:pt x="1394" y="326"/>
                  <a:pt x="1394" y="326"/>
                  <a:pt x="1394" y="326"/>
                </a:cubicBezTo>
                <a:cubicBezTo>
                  <a:pt x="1401" y="326"/>
                  <a:pt x="1401" y="326"/>
                  <a:pt x="1401" y="326"/>
                </a:cubicBezTo>
                <a:cubicBezTo>
                  <a:pt x="1397" y="337"/>
                  <a:pt x="1397" y="337"/>
                  <a:pt x="1397" y="337"/>
                </a:cubicBezTo>
                <a:cubicBezTo>
                  <a:pt x="1395" y="336"/>
                  <a:pt x="1395" y="336"/>
                  <a:pt x="1395" y="336"/>
                </a:cubicBezTo>
                <a:cubicBezTo>
                  <a:pt x="1395" y="338"/>
                  <a:pt x="1395" y="338"/>
                  <a:pt x="1395" y="338"/>
                </a:cubicBezTo>
                <a:cubicBezTo>
                  <a:pt x="1394" y="344"/>
                  <a:pt x="1394" y="344"/>
                  <a:pt x="1394" y="344"/>
                </a:cubicBezTo>
                <a:cubicBezTo>
                  <a:pt x="1413" y="344"/>
                  <a:pt x="1398" y="349"/>
                  <a:pt x="1408" y="353"/>
                </a:cubicBezTo>
                <a:cubicBezTo>
                  <a:pt x="1408" y="360"/>
                  <a:pt x="1408" y="360"/>
                  <a:pt x="1408" y="360"/>
                </a:cubicBezTo>
                <a:cubicBezTo>
                  <a:pt x="1398" y="359"/>
                  <a:pt x="1385" y="342"/>
                  <a:pt x="1371" y="341"/>
                </a:cubicBezTo>
                <a:cubicBezTo>
                  <a:pt x="1370" y="341"/>
                  <a:pt x="1369" y="341"/>
                  <a:pt x="1368" y="341"/>
                </a:cubicBezTo>
                <a:cubicBezTo>
                  <a:pt x="1365" y="341"/>
                  <a:pt x="1363" y="342"/>
                  <a:pt x="1361" y="344"/>
                </a:cubicBezTo>
                <a:cubicBezTo>
                  <a:pt x="1361" y="344"/>
                  <a:pt x="1361" y="344"/>
                  <a:pt x="1361" y="344"/>
                </a:cubicBezTo>
                <a:cubicBezTo>
                  <a:pt x="1359" y="342"/>
                  <a:pt x="1359" y="342"/>
                  <a:pt x="1359" y="342"/>
                </a:cubicBezTo>
                <a:cubicBezTo>
                  <a:pt x="1361" y="341"/>
                  <a:pt x="1361" y="341"/>
                  <a:pt x="1361" y="341"/>
                </a:cubicBezTo>
                <a:cubicBezTo>
                  <a:pt x="1362" y="340"/>
                  <a:pt x="1362" y="340"/>
                  <a:pt x="1362" y="340"/>
                </a:cubicBezTo>
                <a:cubicBezTo>
                  <a:pt x="1361" y="338"/>
                  <a:pt x="1361" y="338"/>
                  <a:pt x="1361" y="338"/>
                </a:cubicBezTo>
                <a:cubicBezTo>
                  <a:pt x="1355" y="331"/>
                  <a:pt x="1355" y="331"/>
                  <a:pt x="1355" y="331"/>
                </a:cubicBezTo>
                <a:cubicBezTo>
                  <a:pt x="1354" y="330"/>
                  <a:pt x="1354" y="330"/>
                  <a:pt x="1354" y="330"/>
                </a:cubicBezTo>
                <a:cubicBezTo>
                  <a:pt x="1353" y="331"/>
                  <a:pt x="1351" y="334"/>
                  <a:pt x="1351" y="335"/>
                </a:cubicBezTo>
                <a:cubicBezTo>
                  <a:pt x="1351" y="336"/>
                  <a:pt x="1353" y="338"/>
                  <a:pt x="1355" y="340"/>
                </a:cubicBezTo>
                <a:cubicBezTo>
                  <a:pt x="1357" y="343"/>
                  <a:pt x="1359" y="345"/>
                  <a:pt x="1361" y="348"/>
                </a:cubicBezTo>
                <a:cubicBezTo>
                  <a:pt x="1362" y="350"/>
                  <a:pt x="1363" y="351"/>
                  <a:pt x="1363" y="353"/>
                </a:cubicBezTo>
                <a:cubicBezTo>
                  <a:pt x="1361" y="356"/>
                  <a:pt x="1361" y="356"/>
                  <a:pt x="1361" y="356"/>
                </a:cubicBezTo>
                <a:cubicBezTo>
                  <a:pt x="1357" y="360"/>
                  <a:pt x="1357" y="360"/>
                  <a:pt x="1357" y="360"/>
                </a:cubicBezTo>
                <a:cubicBezTo>
                  <a:pt x="1355" y="359"/>
                  <a:pt x="1355" y="359"/>
                  <a:pt x="1355" y="359"/>
                </a:cubicBezTo>
                <a:cubicBezTo>
                  <a:pt x="1353" y="359"/>
                  <a:pt x="1353" y="359"/>
                  <a:pt x="1353" y="359"/>
                </a:cubicBezTo>
                <a:cubicBezTo>
                  <a:pt x="1355" y="354"/>
                  <a:pt x="1355" y="354"/>
                  <a:pt x="1355" y="354"/>
                </a:cubicBezTo>
                <a:cubicBezTo>
                  <a:pt x="1356" y="351"/>
                  <a:pt x="1356" y="351"/>
                  <a:pt x="1356" y="351"/>
                </a:cubicBezTo>
                <a:cubicBezTo>
                  <a:pt x="1356" y="351"/>
                  <a:pt x="1355" y="351"/>
                  <a:pt x="1355" y="351"/>
                </a:cubicBezTo>
                <a:cubicBezTo>
                  <a:pt x="1352" y="351"/>
                  <a:pt x="1351" y="352"/>
                  <a:pt x="1349" y="353"/>
                </a:cubicBezTo>
                <a:cubicBezTo>
                  <a:pt x="1348" y="354"/>
                  <a:pt x="1346" y="355"/>
                  <a:pt x="1345" y="356"/>
                </a:cubicBezTo>
                <a:cubicBezTo>
                  <a:pt x="1344" y="357"/>
                  <a:pt x="1343" y="357"/>
                  <a:pt x="1341" y="357"/>
                </a:cubicBezTo>
                <a:cubicBezTo>
                  <a:pt x="1335" y="357"/>
                  <a:pt x="1340" y="357"/>
                  <a:pt x="1336" y="356"/>
                </a:cubicBezTo>
                <a:cubicBezTo>
                  <a:pt x="1336" y="359"/>
                  <a:pt x="1336" y="359"/>
                  <a:pt x="1336" y="359"/>
                </a:cubicBezTo>
                <a:cubicBezTo>
                  <a:pt x="1334" y="359"/>
                  <a:pt x="1334" y="359"/>
                  <a:pt x="1334" y="359"/>
                </a:cubicBezTo>
                <a:cubicBezTo>
                  <a:pt x="1333" y="360"/>
                  <a:pt x="1333" y="360"/>
                  <a:pt x="1333" y="360"/>
                </a:cubicBezTo>
                <a:cubicBezTo>
                  <a:pt x="1326" y="363"/>
                  <a:pt x="1326" y="363"/>
                  <a:pt x="1326" y="363"/>
                </a:cubicBezTo>
                <a:cubicBezTo>
                  <a:pt x="1326" y="361"/>
                  <a:pt x="1326" y="361"/>
                  <a:pt x="1326" y="361"/>
                </a:cubicBezTo>
                <a:cubicBezTo>
                  <a:pt x="1324" y="352"/>
                  <a:pt x="1324" y="352"/>
                  <a:pt x="1324" y="352"/>
                </a:cubicBezTo>
                <a:cubicBezTo>
                  <a:pt x="1322" y="354"/>
                  <a:pt x="1322" y="354"/>
                  <a:pt x="1322" y="354"/>
                </a:cubicBezTo>
                <a:cubicBezTo>
                  <a:pt x="1316" y="360"/>
                  <a:pt x="1316" y="360"/>
                  <a:pt x="1316" y="360"/>
                </a:cubicBezTo>
                <a:cubicBezTo>
                  <a:pt x="1315" y="360"/>
                  <a:pt x="1315" y="360"/>
                  <a:pt x="1315" y="360"/>
                </a:cubicBezTo>
                <a:cubicBezTo>
                  <a:pt x="1308" y="360"/>
                  <a:pt x="1308" y="360"/>
                  <a:pt x="1308" y="360"/>
                </a:cubicBezTo>
                <a:cubicBezTo>
                  <a:pt x="1308" y="361"/>
                  <a:pt x="1307" y="362"/>
                  <a:pt x="1306" y="363"/>
                </a:cubicBezTo>
                <a:cubicBezTo>
                  <a:pt x="1306" y="363"/>
                  <a:pt x="1306" y="363"/>
                  <a:pt x="1306" y="363"/>
                </a:cubicBezTo>
                <a:cubicBezTo>
                  <a:pt x="1306" y="363"/>
                  <a:pt x="1306" y="363"/>
                  <a:pt x="1306" y="363"/>
                </a:cubicBezTo>
                <a:cubicBezTo>
                  <a:pt x="1306" y="363"/>
                  <a:pt x="1306" y="363"/>
                  <a:pt x="1306" y="363"/>
                </a:cubicBezTo>
                <a:cubicBezTo>
                  <a:pt x="1306" y="363"/>
                  <a:pt x="1306" y="363"/>
                  <a:pt x="1306" y="363"/>
                </a:cubicBezTo>
                <a:cubicBezTo>
                  <a:pt x="1306" y="363"/>
                  <a:pt x="1306" y="363"/>
                  <a:pt x="1306" y="363"/>
                </a:cubicBezTo>
                <a:cubicBezTo>
                  <a:pt x="1306" y="363"/>
                  <a:pt x="1306" y="363"/>
                  <a:pt x="1306" y="363"/>
                </a:cubicBezTo>
                <a:cubicBezTo>
                  <a:pt x="1305" y="363"/>
                  <a:pt x="1305" y="363"/>
                  <a:pt x="1305" y="363"/>
                </a:cubicBezTo>
                <a:cubicBezTo>
                  <a:pt x="1305" y="363"/>
                  <a:pt x="1305" y="363"/>
                  <a:pt x="1305" y="363"/>
                </a:cubicBezTo>
                <a:cubicBezTo>
                  <a:pt x="1305" y="363"/>
                  <a:pt x="1305" y="363"/>
                  <a:pt x="1305" y="363"/>
                </a:cubicBezTo>
                <a:cubicBezTo>
                  <a:pt x="1305" y="363"/>
                  <a:pt x="1305" y="363"/>
                  <a:pt x="1305" y="363"/>
                </a:cubicBezTo>
                <a:cubicBezTo>
                  <a:pt x="1305" y="363"/>
                  <a:pt x="1305" y="363"/>
                  <a:pt x="1305" y="363"/>
                </a:cubicBezTo>
                <a:cubicBezTo>
                  <a:pt x="1305" y="363"/>
                  <a:pt x="1305" y="363"/>
                  <a:pt x="1305" y="363"/>
                </a:cubicBezTo>
                <a:cubicBezTo>
                  <a:pt x="1305" y="363"/>
                  <a:pt x="1305" y="363"/>
                  <a:pt x="1305" y="363"/>
                </a:cubicBezTo>
                <a:cubicBezTo>
                  <a:pt x="1305" y="363"/>
                  <a:pt x="1305" y="363"/>
                  <a:pt x="1305" y="363"/>
                </a:cubicBezTo>
                <a:cubicBezTo>
                  <a:pt x="1305" y="363"/>
                  <a:pt x="1305" y="363"/>
                  <a:pt x="1305" y="363"/>
                </a:cubicBezTo>
                <a:cubicBezTo>
                  <a:pt x="1305" y="364"/>
                  <a:pt x="1305" y="364"/>
                  <a:pt x="1305" y="364"/>
                </a:cubicBezTo>
                <a:cubicBezTo>
                  <a:pt x="1304" y="364"/>
                  <a:pt x="1304" y="364"/>
                  <a:pt x="1304" y="364"/>
                </a:cubicBezTo>
                <a:cubicBezTo>
                  <a:pt x="1304" y="364"/>
                  <a:pt x="1304" y="364"/>
                  <a:pt x="1304" y="364"/>
                </a:cubicBezTo>
                <a:cubicBezTo>
                  <a:pt x="1304" y="364"/>
                  <a:pt x="1304" y="364"/>
                  <a:pt x="1304" y="364"/>
                </a:cubicBezTo>
                <a:cubicBezTo>
                  <a:pt x="1304" y="364"/>
                  <a:pt x="1304" y="364"/>
                  <a:pt x="1304" y="364"/>
                </a:cubicBezTo>
                <a:cubicBezTo>
                  <a:pt x="1304" y="364"/>
                  <a:pt x="1304" y="364"/>
                  <a:pt x="1304" y="364"/>
                </a:cubicBezTo>
                <a:cubicBezTo>
                  <a:pt x="1304" y="364"/>
                  <a:pt x="1304" y="364"/>
                  <a:pt x="1304" y="364"/>
                </a:cubicBezTo>
                <a:cubicBezTo>
                  <a:pt x="1304" y="364"/>
                  <a:pt x="1304" y="364"/>
                  <a:pt x="1304" y="364"/>
                </a:cubicBezTo>
                <a:cubicBezTo>
                  <a:pt x="1304" y="364"/>
                  <a:pt x="1304" y="364"/>
                  <a:pt x="1304" y="364"/>
                </a:cubicBezTo>
                <a:cubicBezTo>
                  <a:pt x="1304" y="364"/>
                  <a:pt x="1304" y="364"/>
                  <a:pt x="1304" y="364"/>
                </a:cubicBezTo>
                <a:cubicBezTo>
                  <a:pt x="1304" y="364"/>
                  <a:pt x="1304" y="364"/>
                  <a:pt x="1304" y="364"/>
                </a:cubicBezTo>
                <a:cubicBezTo>
                  <a:pt x="1304" y="364"/>
                  <a:pt x="1304" y="364"/>
                  <a:pt x="1304" y="364"/>
                </a:cubicBezTo>
                <a:cubicBezTo>
                  <a:pt x="1304" y="364"/>
                  <a:pt x="1304" y="364"/>
                  <a:pt x="1304" y="364"/>
                </a:cubicBezTo>
                <a:cubicBezTo>
                  <a:pt x="1302" y="365"/>
                  <a:pt x="1301" y="366"/>
                  <a:pt x="1299" y="367"/>
                </a:cubicBezTo>
                <a:cubicBezTo>
                  <a:pt x="1298" y="368"/>
                  <a:pt x="1296" y="369"/>
                  <a:pt x="1295" y="370"/>
                </a:cubicBezTo>
                <a:cubicBezTo>
                  <a:pt x="1291" y="373"/>
                  <a:pt x="1288" y="377"/>
                  <a:pt x="1290" y="381"/>
                </a:cubicBezTo>
                <a:cubicBezTo>
                  <a:pt x="1285" y="381"/>
                  <a:pt x="1285" y="381"/>
                  <a:pt x="1285" y="381"/>
                </a:cubicBezTo>
                <a:cubicBezTo>
                  <a:pt x="1282" y="381"/>
                  <a:pt x="1282" y="381"/>
                  <a:pt x="1282" y="381"/>
                </a:cubicBezTo>
                <a:cubicBezTo>
                  <a:pt x="1279" y="381"/>
                  <a:pt x="1279" y="381"/>
                  <a:pt x="1279" y="381"/>
                </a:cubicBezTo>
                <a:cubicBezTo>
                  <a:pt x="1281" y="375"/>
                  <a:pt x="1277" y="379"/>
                  <a:pt x="1277" y="375"/>
                </a:cubicBezTo>
                <a:cubicBezTo>
                  <a:pt x="1277" y="371"/>
                  <a:pt x="1279" y="371"/>
                  <a:pt x="1282" y="370"/>
                </a:cubicBezTo>
                <a:cubicBezTo>
                  <a:pt x="1283" y="369"/>
                  <a:pt x="1283" y="369"/>
                  <a:pt x="1284" y="369"/>
                </a:cubicBezTo>
                <a:cubicBezTo>
                  <a:pt x="1282" y="364"/>
                  <a:pt x="1282" y="364"/>
                  <a:pt x="1282" y="364"/>
                </a:cubicBezTo>
                <a:cubicBezTo>
                  <a:pt x="1280" y="360"/>
                  <a:pt x="1280" y="360"/>
                  <a:pt x="1280" y="360"/>
                </a:cubicBezTo>
                <a:cubicBezTo>
                  <a:pt x="1267" y="358"/>
                  <a:pt x="1267" y="358"/>
                  <a:pt x="1267" y="358"/>
                </a:cubicBezTo>
                <a:cubicBezTo>
                  <a:pt x="1267" y="357"/>
                  <a:pt x="1267" y="357"/>
                  <a:pt x="1267" y="357"/>
                </a:cubicBezTo>
                <a:cubicBezTo>
                  <a:pt x="1265" y="359"/>
                  <a:pt x="1265" y="359"/>
                  <a:pt x="1265" y="359"/>
                </a:cubicBezTo>
                <a:cubicBezTo>
                  <a:pt x="1265" y="359"/>
                  <a:pt x="1267" y="359"/>
                  <a:pt x="1268" y="360"/>
                </a:cubicBezTo>
                <a:cubicBezTo>
                  <a:pt x="1269" y="361"/>
                  <a:pt x="1268" y="359"/>
                  <a:pt x="1269" y="362"/>
                </a:cubicBezTo>
                <a:cubicBezTo>
                  <a:pt x="1270" y="362"/>
                  <a:pt x="1270" y="365"/>
                  <a:pt x="1270" y="366"/>
                </a:cubicBezTo>
                <a:cubicBezTo>
                  <a:pt x="1270" y="369"/>
                  <a:pt x="1269" y="372"/>
                  <a:pt x="1269" y="373"/>
                </a:cubicBezTo>
                <a:cubicBezTo>
                  <a:pt x="1269" y="379"/>
                  <a:pt x="1270" y="379"/>
                  <a:pt x="1273" y="382"/>
                </a:cubicBezTo>
                <a:cubicBezTo>
                  <a:pt x="1269" y="391"/>
                  <a:pt x="1269" y="391"/>
                  <a:pt x="1269" y="391"/>
                </a:cubicBezTo>
                <a:cubicBezTo>
                  <a:pt x="1261" y="385"/>
                  <a:pt x="1261" y="385"/>
                  <a:pt x="1261" y="385"/>
                </a:cubicBezTo>
                <a:cubicBezTo>
                  <a:pt x="1261" y="383"/>
                  <a:pt x="1261" y="383"/>
                  <a:pt x="1261" y="383"/>
                </a:cubicBezTo>
                <a:cubicBezTo>
                  <a:pt x="1257" y="390"/>
                  <a:pt x="1257" y="390"/>
                  <a:pt x="1257" y="390"/>
                </a:cubicBezTo>
                <a:cubicBezTo>
                  <a:pt x="1252" y="390"/>
                  <a:pt x="1252" y="390"/>
                  <a:pt x="1252" y="390"/>
                </a:cubicBezTo>
                <a:cubicBezTo>
                  <a:pt x="1256" y="395"/>
                  <a:pt x="1249" y="395"/>
                  <a:pt x="1244" y="397"/>
                </a:cubicBezTo>
                <a:cubicBezTo>
                  <a:pt x="1251" y="410"/>
                  <a:pt x="1251" y="410"/>
                  <a:pt x="1251" y="410"/>
                </a:cubicBezTo>
                <a:cubicBezTo>
                  <a:pt x="1249" y="410"/>
                  <a:pt x="1249" y="410"/>
                  <a:pt x="1249" y="410"/>
                </a:cubicBezTo>
                <a:cubicBezTo>
                  <a:pt x="1236" y="408"/>
                  <a:pt x="1236" y="408"/>
                  <a:pt x="1236" y="408"/>
                </a:cubicBezTo>
                <a:cubicBezTo>
                  <a:pt x="1238" y="405"/>
                  <a:pt x="1235" y="402"/>
                  <a:pt x="1233" y="402"/>
                </a:cubicBezTo>
                <a:cubicBezTo>
                  <a:pt x="1229" y="402"/>
                  <a:pt x="1229" y="403"/>
                  <a:pt x="1226" y="405"/>
                </a:cubicBezTo>
                <a:cubicBezTo>
                  <a:pt x="1230" y="412"/>
                  <a:pt x="1230" y="412"/>
                  <a:pt x="1230" y="412"/>
                </a:cubicBezTo>
                <a:cubicBezTo>
                  <a:pt x="1238" y="417"/>
                  <a:pt x="1238" y="417"/>
                  <a:pt x="1238" y="417"/>
                </a:cubicBezTo>
                <a:cubicBezTo>
                  <a:pt x="1237" y="417"/>
                  <a:pt x="1234" y="418"/>
                  <a:pt x="1234" y="418"/>
                </a:cubicBezTo>
                <a:cubicBezTo>
                  <a:pt x="1230" y="418"/>
                  <a:pt x="1230" y="418"/>
                  <a:pt x="1227" y="417"/>
                </a:cubicBezTo>
                <a:cubicBezTo>
                  <a:pt x="1228" y="414"/>
                  <a:pt x="1228" y="414"/>
                  <a:pt x="1228" y="414"/>
                </a:cubicBezTo>
                <a:cubicBezTo>
                  <a:pt x="1223" y="413"/>
                  <a:pt x="1223" y="413"/>
                  <a:pt x="1223" y="413"/>
                </a:cubicBezTo>
                <a:cubicBezTo>
                  <a:pt x="1220" y="413"/>
                  <a:pt x="1220" y="413"/>
                  <a:pt x="1220" y="413"/>
                </a:cubicBezTo>
                <a:cubicBezTo>
                  <a:pt x="1220" y="412"/>
                  <a:pt x="1220" y="412"/>
                  <a:pt x="1220" y="412"/>
                </a:cubicBezTo>
                <a:cubicBezTo>
                  <a:pt x="1217" y="391"/>
                  <a:pt x="1217" y="391"/>
                  <a:pt x="1217" y="391"/>
                </a:cubicBezTo>
                <a:cubicBezTo>
                  <a:pt x="1206" y="383"/>
                  <a:pt x="1206" y="383"/>
                  <a:pt x="1206" y="383"/>
                </a:cubicBezTo>
                <a:cubicBezTo>
                  <a:pt x="1205" y="382"/>
                  <a:pt x="1205" y="382"/>
                  <a:pt x="1205" y="382"/>
                </a:cubicBezTo>
                <a:cubicBezTo>
                  <a:pt x="1206" y="381"/>
                  <a:pt x="1206" y="381"/>
                  <a:pt x="1206" y="381"/>
                </a:cubicBezTo>
                <a:cubicBezTo>
                  <a:pt x="1207" y="380"/>
                  <a:pt x="1207" y="380"/>
                  <a:pt x="1207" y="380"/>
                </a:cubicBezTo>
                <a:cubicBezTo>
                  <a:pt x="1219" y="388"/>
                  <a:pt x="1219" y="388"/>
                  <a:pt x="1219" y="388"/>
                </a:cubicBezTo>
                <a:cubicBezTo>
                  <a:pt x="1220" y="388"/>
                  <a:pt x="1220" y="388"/>
                  <a:pt x="1220" y="388"/>
                </a:cubicBezTo>
                <a:cubicBezTo>
                  <a:pt x="1223" y="388"/>
                  <a:pt x="1223" y="388"/>
                  <a:pt x="1223" y="388"/>
                </a:cubicBezTo>
                <a:cubicBezTo>
                  <a:pt x="1230" y="389"/>
                  <a:pt x="1230" y="389"/>
                  <a:pt x="1230" y="389"/>
                </a:cubicBezTo>
                <a:cubicBezTo>
                  <a:pt x="1229" y="391"/>
                  <a:pt x="1229" y="391"/>
                  <a:pt x="1229" y="391"/>
                </a:cubicBezTo>
                <a:cubicBezTo>
                  <a:pt x="1239" y="393"/>
                  <a:pt x="1239" y="393"/>
                  <a:pt x="1239" y="393"/>
                </a:cubicBezTo>
                <a:cubicBezTo>
                  <a:pt x="1243" y="388"/>
                  <a:pt x="1243" y="388"/>
                  <a:pt x="1243" y="388"/>
                </a:cubicBezTo>
                <a:cubicBezTo>
                  <a:pt x="1244" y="391"/>
                  <a:pt x="1244" y="391"/>
                  <a:pt x="1244" y="391"/>
                </a:cubicBezTo>
                <a:cubicBezTo>
                  <a:pt x="1249" y="389"/>
                  <a:pt x="1256" y="386"/>
                  <a:pt x="1256" y="379"/>
                </a:cubicBezTo>
                <a:cubicBezTo>
                  <a:pt x="1256" y="370"/>
                  <a:pt x="1249" y="372"/>
                  <a:pt x="1251" y="367"/>
                </a:cubicBezTo>
                <a:cubicBezTo>
                  <a:pt x="1248" y="367"/>
                  <a:pt x="1248" y="367"/>
                  <a:pt x="1248" y="367"/>
                </a:cubicBezTo>
                <a:cubicBezTo>
                  <a:pt x="1237" y="360"/>
                  <a:pt x="1237" y="360"/>
                  <a:pt x="1237" y="360"/>
                </a:cubicBezTo>
                <a:cubicBezTo>
                  <a:pt x="1238" y="358"/>
                  <a:pt x="1238" y="358"/>
                  <a:pt x="1238" y="358"/>
                </a:cubicBezTo>
                <a:cubicBezTo>
                  <a:pt x="1236" y="357"/>
                  <a:pt x="1236" y="357"/>
                  <a:pt x="1236" y="357"/>
                </a:cubicBezTo>
                <a:cubicBezTo>
                  <a:pt x="1235" y="358"/>
                  <a:pt x="1235" y="358"/>
                  <a:pt x="1235" y="358"/>
                </a:cubicBezTo>
                <a:cubicBezTo>
                  <a:pt x="1228" y="349"/>
                  <a:pt x="1228" y="349"/>
                  <a:pt x="1228" y="349"/>
                </a:cubicBezTo>
                <a:cubicBezTo>
                  <a:pt x="1223" y="348"/>
                  <a:pt x="1223" y="348"/>
                  <a:pt x="1223" y="348"/>
                </a:cubicBezTo>
                <a:cubicBezTo>
                  <a:pt x="1220" y="348"/>
                  <a:pt x="1220" y="348"/>
                  <a:pt x="1220" y="348"/>
                </a:cubicBezTo>
                <a:cubicBezTo>
                  <a:pt x="1213" y="348"/>
                  <a:pt x="1213" y="348"/>
                  <a:pt x="1213" y="348"/>
                </a:cubicBezTo>
                <a:cubicBezTo>
                  <a:pt x="1206" y="348"/>
                  <a:pt x="1206" y="348"/>
                  <a:pt x="1206" y="348"/>
                </a:cubicBezTo>
                <a:cubicBezTo>
                  <a:pt x="1203" y="348"/>
                  <a:pt x="1203" y="348"/>
                  <a:pt x="1203" y="348"/>
                </a:cubicBezTo>
                <a:cubicBezTo>
                  <a:pt x="1204" y="346"/>
                  <a:pt x="1204" y="346"/>
                  <a:pt x="1204" y="346"/>
                </a:cubicBezTo>
                <a:cubicBezTo>
                  <a:pt x="1195" y="344"/>
                  <a:pt x="1195" y="344"/>
                  <a:pt x="1195" y="344"/>
                </a:cubicBezTo>
                <a:cubicBezTo>
                  <a:pt x="1194" y="345"/>
                  <a:pt x="1194" y="345"/>
                  <a:pt x="1194" y="345"/>
                </a:cubicBezTo>
                <a:cubicBezTo>
                  <a:pt x="1194" y="343"/>
                  <a:pt x="1194" y="343"/>
                  <a:pt x="1194" y="343"/>
                </a:cubicBezTo>
                <a:cubicBezTo>
                  <a:pt x="1193" y="336"/>
                  <a:pt x="1193" y="336"/>
                  <a:pt x="1193" y="336"/>
                </a:cubicBezTo>
                <a:cubicBezTo>
                  <a:pt x="1198" y="335"/>
                  <a:pt x="1198" y="335"/>
                  <a:pt x="1198" y="335"/>
                </a:cubicBezTo>
                <a:cubicBezTo>
                  <a:pt x="1198" y="331"/>
                  <a:pt x="1198" y="331"/>
                  <a:pt x="1198" y="331"/>
                </a:cubicBezTo>
                <a:cubicBezTo>
                  <a:pt x="1196" y="331"/>
                  <a:pt x="1196" y="331"/>
                  <a:pt x="1196" y="331"/>
                </a:cubicBezTo>
                <a:cubicBezTo>
                  <a:pt x="1191" y="330"/>
                  <a:pt x="1191" y="330"/>
                  <a:pt x="1191" y="330"/>
                </a:cubicBezTo>
                <a:cubicBezTo>
                  <a:pt x="1190" y="328"/>
                  <a:pt x="1190" y="328"/>
                  <a:pt x="1190" y="328"/>
                </a:cubicBezTo>
                <a:cubicBezTo>
                  <a:pt x="1182" y="321"/>
                  <a:pt x="1182" y="321"/>
                  <a:pt x="1182" y="321"/>
                </a:cubicBezTo>
                <a:cubicBezTo>
                  <a:pt x="1161" y="325"/>
                  <a:pt x="1161" y="325"/>
                  <a:pt x="1161" y="325"/>
                </a:cubicBezTo>
                <a:cubicBezTo>
                  <a:pt x="1160" y="324"/>
                  <a:pt x="1160" y="324"/>
                  <a:pt x="1160" y="324"/>
                </a:cubicBezTo>
                <a:cubicBezTo>
                  <a:pt x="1159" y="330"/>
                  <a:pt x="1159" y="330"/>
                  <a:pt x="1159" y="330"/>
                </a:cubicBezTo>
                <a:cubicBezTo>
                  <a:pt x="1153" y="330"/>
                  <a:pt x="1153" y="330"/>
                  <a:pt x="1153" y="330"/>
                </a:cubicBezTo>
                <a:cubicBezTo>
                  <a:pt x="1150" y="333"/>
                  <a:pt x="1150" y="333"/>
                  <a:pt x="1150" y="333"/>
                </a:cubicBezTo>
                <a:cubicBezTo>
                  <a:pt x="1149" y="335"/>
                  <a:pt x="1149" y="335"/>
                  <a:pt x="1149" y="335"/>
                </a:cubicBezTo>
                <a:cubicBezTo>
                  <a:pt x="1137" y="337"/>
                  <a:pt x="1137" y="337"/>
                  <a:pt x="1137" y="337"/>
                </a:cubicBezTo>
                <a:cubicBezTo>
                  <a:pt x="1135" y="337"/>
                  <a:pt x="1135" y="337"/>
                  <a:pt x="1135" y="337"/>
                </a:cubicBezTo>
                <a:cubicBezTo>
                  <a:pt x="1135" y="339"/>
                  <a:pt x="1135" y="339"/>
                  <a:pt x="1135" y="339"/>
                </a:cubicBezTo>
                <a:cubicBezTo>
                  <a:pt x="1131" y="336"/>
                  <a:pt x="1131" y="336"/>
                  <a:pt x="1131" y="336"/>
                </a:cubicBezTo>
                <a:cubicBezTo>
                  <a:pt x="1130" y="341"/>
                  <a:pt x="1130" y="341"/>
                  <a:pt x="1130" y="341"/>
                </a:cubicBezTo>
                <a:cubicBezTo>
                  <a:pt x="1128" y="339"/>
                  <a:pt x="1128" y="339"/>
                  <a:pt x="1128" y="339"/>
                </a:cubicBezTo>
                <a:cubicBezTo>
                  <a:pt x="1126" y="338"/>
                  <a:pt x="1126" y="338"/>
                  <a:pt x="1126" y="338"/>
                </a:cubicBezTo>
                <a:cubicBezTo>
                  <a:pt x="1124" y="345"/>
                  <a:pt x="1124" y="345"/>
                  <a:pt x="1124" y="345"/>
                </a:cubicBezTo>
                <a:cubicBezTo>
                  <a:pt x="1122" y="345"/>
                  <a:pt x="1122" y="345"/>
                  <a:pt x="1122" y="345"/>
                </a:cubicBezTo>
                <a:cubicBezTo>
                  <a:pt x="1122" y="347"/>
                  <a:pt x="1122" y="347"/>
                  <a:pt x="1122" y="347"/>
                </a:cubicBezTo>
                <a:cubicBezTo>
                  <a:pt x="1119" y="352"/>
                  <a:pt x="1119" y="352"/>
                  <a:pt x="1119" y="352"/>
                </a:cubicBezTo>
                <a:cubicBezTo>
                  <a:pt x="1118" y="356"/>
                  <a:pt x="1118" y="356"/>
                  <a:pt x="1118" y="356"/>
                </a:cubicBezTo>
                <a:cubicBezTo>
                  <a:pt x="1114" y="356"/>
                  <a:pt x="1114" y="356"/>
                  <a:pt x="1114" y="356"/>
                </a:cubicBezTo>
                <a:cubicBezTo>
                  <a:pt x="1111" y="360"/>
                  <a:pt x="1111" y="360"/>
                  <a:pt x="1111" y="360"/>
                </a:cubicBezTo>
                <a:cubicBezTo>
                  <a:pt x="1111" y="357"/>
                  <a:pt x="1111" y="357"/>
                  <a:pt x="1111" y="357"/>
                </a:cubicBezTo>
                <a:cubicBezTo>
                  <a:pt x="1108" y="357"/>
                  <a:pt x="1108" y="357"/>
                  <a:pt x="1108" y="357"/>
                </a:cubicBezTo>
                <a:cubicBezTo>
                  <a:pt x="1104" y="364"/>
                  <a:pt x="1104" y="364"/>
                  <a:pt x="1104" y="364"/>
                </a:cubicBezTo>
                <a:cubicBezTo>
                  <a:pt x="1102" y="368"/>
                  <a:pt x="1102" y="368"/>
                  <a:pt x="1102" y="368"/>
                </a:cubicBezTo>
                <a:cubicBezTo>
                  <a:pt x="1104" y="370"/>
                  <a:pt x="1104" y="370"/>
                  <a:pt x="1104" y="370"/>
                </a:cubicBezTo>
                <a:cubicBezTo>
                  <a:pt x="1105" y="372"/>
                  <a:pt x="1105" y="372"/>
                  <a:pt x="1105" y="372"/>
                </a:cubicBezTo>
                <a:cubicBezTo>
                  <a:pt x="1104" y="374"/>
                  <a:pt x="1104" y="374"/>
                  <a:pt x="1104" y="374"/>
                </a:cubicBezTo>
                <a:cubicBezTo>
                  <a:pt x="1099" y="384"/>
                  <a:pt x="1099" y="384"/>
                  <a:pt x="1099" y="384"/>
                </a:cubicBezTo>
                <a:cubicBezTo>
                  <a:pt x="1099" y="384"/>
                  <a:pt x="1099" y="384"/>
                  <a:pt x="1099" y="384"/>
                </a:cubicBezTo>
                <a:cubicBezTo>
                  <a:pt x="1095" y="384"/>
                  <a:pt x="1095" y="384"/>
                  <a:pt x="1095" y="384"/>
                </a:cubicBezTo>
                <a:cubicBezTo>
                  <a:pt x="1094" y="388"/>
                  <a:pt x="1094" y="388"/>
                  <a:pt x="1094" y="388"/>
                </a:cubicBezTo>
                <a:cubicBezTo>
                  <a:pt x="1094" y="394"/>
                  <a:pt x="1094" y="389"/>
                  <a:pt x="1096" y="393"/>
                </a:cubicBezTo>
                <a:cubicBezTo>
                  <a:pt x="1089" y="398"/>
                  <a:pt x="1091" y="403"/>
                  <a:pt x="1087" y="407"/>
                </a:cubicBezTo>
                <a:cubicBezTo>
                  <a:pt x="1086" y="408"/>
                  <a:pt x="1085" y="409"/>
                  <a:pt x="1084" y="410"/>
                </a:cubicBezTo>
                <a:cubicBezTo>
                  <a:pt x="1083" y="410"/>
                  <a:pt x="1082" y="411"/>
                  <a:pt x="1081" y="412"/>
                </a:cubicBezTo>
                <a:cubicBezTo>
                  <a:pt x="1078" y="414"/>
                  <a:pt x="1075" y="417"/>
                  <a:pt x="1076" y="420"/>
                </a:cubicBezTo>
                <a:cubicBezTo>
                  <a:pt x="1071" y="420"/>
                  <a:pt x="1071" y="420"/>
                  <a:pt x="1071" y="420"/>
                </a:cubicBezTo>
                <a:cubicBezTo>
                  <a:pt x="1073" y="421"/>
                  <a:pt x="1073" y="421"/>
                  <a:pt x="1073" y="421"/>
                </a:cubicBezTo>
                <a:cubicBezTo>
                  <a:pt x="1070" y="423"/>
                  <a:pt x="1070" y="423"/>
                  <a:pt x="1070" y="423"/>
                </a:cubicBezTo>
                <a:cubicBezTo>
                  <a:pt x="1051" y="436"/>
                  <a:pt x="1051" y="436"/>
                  <a:pt x="1051" y="436"/>
                </a:cubicBezTo>
                <a:cubicBezTo>
                  <a:pt x="1050" y="438"/>
                  <a:pt x="1050" y="438"/>
                  <a:pt x="1050" y="438"/>
                </a:cubicBezTo>
                <a:cubicBezTo>
                  <a:pt x="1050" y="438"/>
                  <a:pt x="1050" y="439"/>
                  <a:pt x="1050" y="439"/>
                </a:cubicBezTo>
                <a:cubicBezTo>
                  <a:pt x="1050" y="439"/>
                  <a:pt x="1050" y="440"/>
                  <a:pt x="1050" y="441"/>
                </a:cubicBezTo>
                <a:cubicBezTo>
                  <a:pt x="1049" y="446"/>
                  <a:pt x="1050" y="439"/>
                  <a:pt x="1050" y="444"/>
                </a:cubicBezTo>
                <a:cubicBezTo>
                  <a:pt x="1050" y="450"/>
                  <a:pt x="1047" y="444"/>
                  <a:pt x="1051" y="451"/>
                </a:cubicBezTo>
                <a:cubicBezTo>
                  <a:pt x="1047" y="455"/>
                  <a:pt x="1047" y="455"/>
                  <a:pt x="1047" y="455"/>
                </a:cubicBezTo>
                <a:cubicBezTo>
                  <a:pt x="1041" y="454"/>
                  <a:pt x="1041" y="454"/>
                  <a:pt x="1041" y="454"/>
                </a:cubicBezTo>
                <a:cubicBezTo>
                  <a:pt x="1040" y="456"/>
                  <a:pt x="1040" y="456"/>
                  <a:pt x="1040" y="456"/>
                </a:cubicBezTo>
                <a:cubicBezTo>
                  <a:pt x="1053" y="460"/>
                  <a:pt x="1053" y="460"/>
                  <a:pt x="1053" y="460"/>
                </a:cubicBezTo>
                <a:cubicBezTo>
                  <a:pt x="1052" y="465"/>
                  <a:pt x="1052" y="465"/>
                  <a:pt x="1052" y="465"/>
                </a:cubicBezTo>
                <a:cubicBezTo>
                  <a:pt x="1053" y="466"/>
                  <a:pt x="1055" y="469"/>
                  <a:pt x="1055" y="469"/>
                </a:cubicBezTo>
                <a:cubicBezTo>
                  <a:pt x="1055" y="473"/>
                  <a:pt x="1054" y="473"/>
                  <a:pt x="1052" y="476"/>
                </a:cubicBezTo>
                <a:cubicBezTo>
                  <a:pt x="1058" y="479"/>
                  <a:pt x="1058" y="479"/>
                  <a:pt x="1058" y="479"/>
                </a:cubicBezTo>
                <a:cubicBezTo>
                  <a:pt x="1059" y="478"/>
                  <a:pt x="1059" y="478"/>
                  <a:pt x="1059" y="478"/>
                </a:cubicBezTo>
                <a:cubicBezTo>
                  <a:pt x="1060" y="481"/>
                  <a:pt x="1060" y="481"/>
                  <a:pt x="1060" y="481"/>
                </a:cubicBezTo>
                <a:cubicBezTo>
                  <a:pt x="1063" y="480"/>
                  <a:pt x="1066" y="481"/>
                  <a:pt x="1070" y="479"/>
                </a:cubicBezTo>
                <a:cubicBezTo>
                  <a:pt x="1071" y="479"/>
                  <a:pt x="1072" y="478"/>
                  <a:pt x="1074" y="477"/>
                </a:cubicBezTo>
                <a:cubicBezTo>
                  <a:pt x="1077" y="475"/>
                  <a:pt x="1079" y="471"/>
                  <a:pt x="1081" y="469"/>
                </a:cubicBezTo>
                <a:cubicBezTo>
                  <a:pt x="1082" y="468"/>
                  <a:pt x="1083" y="467"/>
                  <a:pt x="1084" y="467"/>
                </a:cubicBezTo>
                <a:cubicBezTo>
                  <a:pt x="1084" y="467"/>
                  <a:pt x="1085" y="466"/>
                  <a:pt x="1086" y="467"/>
                </a:cubicBezTo>
                <a:cubicBezTo>
                  <a:pt x="1084" y="474"/>
                  <a:pt x="1084" y="474"/>
                  <a:pt x="1084" y="474"/>
                </a:cubicBezTo>
                <a:cubicBezTo>
                  <a:pt x="1087" y="480"/>
                  <a:pt x="1087" y="480"/>
                  <a:pt x="1087" y="480"/>
                </a:cubicBezTo>
                <a:cubicBezTo>
                  <a:pt x="1088" y="478"/>
                  <a:pt x="1088" y="478"/>
                  <a:pt x="1088" y="478"/>
                </a:cubicBezTo>
                <a:cubicBezTo>
                  <a:pt x="1089" y="480"/>
                  <a:pt x="1089" y="480"/>
                  <a:pt x="1089" y="480"/>
                </a:cubicBezTo>
                <a:cubicBezTo>
                  <a:pt x="1087" y="483"/>
                  <a:pt x="1087" y="483"/>
                  <a:pt x="1087" y="483"/>
                </a:cubicBezTo>
                <a:cubicBezTo>
                  <a:pt x="1095" y="497"/>
                  <a:pt x="1095" y="497"/>
                  <a:pt x="1095" y="497"/>
                </a:cubicBezTo>
                <a:cubicBezTo>
                  <a:pt x="1087" y="499"/>
                  <a:pt x="1087" y="499"/>
                  <a:pt x="1087" y="499"/>
                </a:cubicBezTo>
                <a:cubicBezTo>
                  <a:pt x="1086" y="498"/>
                  <a:pt x="1086" y="498"/>
                  <a:pt x="1086" y="498"/>
                </a:cubicBezTo>
                <a:cubicBezTo>
                  <a:pt x="1084" y="499"/>
                  <a:pt x="1084" y="499"/>
                  <a:pt x="1084" y="499"/>
                </a:cubicBezTo>
                <a:cubicBezTo>
                  <a:pt x="1086" y="500"/>
                  <a:pt x="1086" y="500"/>
                  <a:pt x="1086" y="500"/>
                </a:cubicBezTo>
                <a:cubicBezTo>
                  <a:pt x="1084" y="507"/>
                  <a:pt x="1084" y="507"/>
                  <a:pt x="1084" y="507"/>
                </a:cubicBezTo>
                <a:cubicBezTo>
                  <a:pt x="1083" y="507"/>
                  <a:pt x="1083" y="507"/>
                  <a:pt x="1083" y="507"/>
                </a:cubicBezTo>
                <a:cubicBezTo>
                  <a:pt x="1081" y="507"/>
                  <a:pt x="1081" y="507"/>
                  <a:pt x="1081" y="507"/>
                </a:cubicBezTo>
                <a:cubicBezTo>
                  <a:pt x="1082" y="508"/>
                  <a:pt x="1083" y="509"/>
                  <a:pt x="1084" y="510"/>
                </a:cubicBezTo>
                <a:cubicBezTo>
                  <a:pt x="1084" y="511"/>
                  <a:pt x="1086" y="511"/>
                  <a:pt x="1088" y="511"/>
                </a:cubicBezTo>
                <a:cubicBezTo>
                  <a:pt x="1093" y="511"/>
                  <a:pt x="1093" y="511"/>
                  <a:pt x="1093" y="511"/>
                </a:cubicBezTo>
                <a:cubicBezTo>
                  <a:pt x="1095" y="506"/>
                  <a:pt x="1095" y="506"/>
                  <a:pt x="1095" y="506"/>
                </a:cubicBezTo>
                <a:cubicBezTo>
                  <a:pt x="1099" y="504"/>
                  <a:pt x="1099" y="504"/>
                  <a:pt x="1099" y="504"/>
                </a:cubicBezTo>
                <a:cubicBezTo>
                  <a:pt x="1104" y="499"/>
                  <a:pt x="1104" y="499"/>
                  <a:pt x="1104" y="499"/>
                </a:cubicBezTo>
                <a:cubicBezTo>
                  <a:pt x="1113" y="499"/>
                  <a:pt x="1113" y="499"/>
                  <a:pt x="1113" y="499"/>
                </a:cubicBezTo>
                <a:cubicBezTo>
                  <a:pt x="1119" y="491"/>
                  <a:pt x="1119" y="491"/>
                  <a:pt x="1119" y="491"/>
                </a:cubicBezTo>
                <a:cubicBezTo>
                  <a:pt x="1119" y="490"/>
                  <a:pt x="1119" y="490"/>
                  <a:pt x="1119" y="490"/>
                </a:cubicBezTo>
                <a:cubicBezTo>
                  <a:pt x="1119" y="490"/>
                  <a:pt x="1119" y="490"/>
                  <a:pt x="1119" y="490"/>
                </a:cubicBezTo>
                <a:cubicBezTo>
                  <a:pt x="1117" y="486"/>
                  <a:pt x="1117" y="486"/>
                  <a:pt x="1117" y="486"/>
                </a:cubicBezTo>
                <a:cubicBezTo>
                  <a:pt x="1116" y="477"/>
                  <a:pt x="1116" y="477"/>
                  <a:pt x="1116" y="477"/>
                </a:cubicBezTo>
                <a:cubicBezTo>
                  <a:pt x="1117" y="476"/>
                  <a:pt x="1118" y="476"/>
                  <a:pt x="1119" y="475"/>
                </a:cubicBezTo>
                <a:cubicBezTo>
                  <a:pt x="1123" y="472"/>
                  <a:pt x="1127" y="469"/>
                  <a:pt x="1127" y="465"/>
                </a:cubicBezTo>
                <a:cubicBezTo>
                  <a:pt x="1127" y="463"/>
                  <a:pt x="1127" y="463"/>
                  <a:pt x="1127" y="463"/>
                </a:cubicBezTo>
                <a:cubicBezTo>
                  <a:pt x="1127" y="456"/>
                  <a:pt x="1122" y="464"/>
                  <a:pt x="1126" y="457"/>
                </a:cubicBezTo>
                <a:cubicBezTo>
                  <a:pt x="1123" y="456"/>
                  <a:pt x="1123" y="456"/>
                  <a:pt x="1123" y="456"/>
                </a:cubicBezTo>
                <a:cubicBezTo>
                  <a:pt x="1122" y="453"/>
                  <a:pt x="1122" y="453"/>
                  <a:pt x="1122" y="453"/>
                </a:cubicBezTo>
                <a:cubicBezTo>
                  <a:pt x="1119" y="454"/>
                  <a:pt x="1119" y="454"/>
                  <a:pt x="1119" y="454"/>
                </a:cubicBezTo>
                <a:cubicBezTo>
                  <a:pt x="1119" y="454"/>
                  <a:pt x="1119" y="454"/>
                  <a:pt x="1119" y="454"/>
                </a:cubicBezTo>
                <a:cubicBezTo>
                  <a:pt x="1118" y="453"/>
                  <a:pt x="1118" y="453"/>
                  <a:pt x="1118" y="453"/>
                </a:cubicBezTo>
                <a:cubicBezTo>
                  <a:pt x="1119" y="447"/>
                  <a:pt x="1119" y="447"/>
                  <a:pt x="1119" y="447"/>
                </a:cubicBezTo>
                <a:cubicBezTo>
                  <a:pt x="1121" y="439"/>
                  <a:pt x="1121" y="439"/>
                  <a:pt x="1121" y="439"/>
                </a:cubicBezTo>
                <a:cubicBezTo>
                  <a:pt x="1119" y="435"/>
                  <a:pt x="1119" y="435"/>
                  <a:pt x="1119" y="435"/>
                </a:cubicBezTo>
                <a:cubicBezTo>
                  <a:pt x="1119" y="435"/>
                  <a:pt x="1119" y="435"/>
                  <a:pt x="1119" y="435"/>
                </a:cubicBezTo>
                <a:cubicBezTo>
                  <a:pt x="1119" y="434"/>
                  <a:pt x="1119" y="434"/>
                  <a:pt x="1119" y="434"/>
                </a:cubicBezTo>
                <a:cubicBezTo>
                  <a:pt x="1128" y="426"/>
                  <a:pt x="1128" y="426"/>
                  <a:pt x="1128" y="426"/>
                </a:cubicBezTo>
                <a:cubicBezTo>
                  <a:pt x="1137" y="418"/>
                  <a:pt x="1137" y="418"/>
                  <a:pt x="1137" y="418"/>
                </a:cubicBezTo>
                <a:cubicBezTo>
                  <a:pt x="1144" y="412"/>
                  <a:pt x="1144" y="412"/>
                  <a:pt x="1144" y="412"/>
                </a:cubicBezTo>
                <a:cubicBezTo>
                  <a:pt x="1143" y="409"/>
                  <a:pt x="1142" y="409"/>
                  <a:pt x="1142" y="405"/>
                </a:cubicBezTo>
                <a:cubicBezTo>
                  <a:pt x="1142" y="395"/>
                  <a:pt x="1150" y="402"/>
                  <a:pt x="1147" y="396"/>
                </a:cubicBezTo>
                <a:cubicBezTo>
                  <a:pt x="1149" y="395"/>
                  <a:pt x="1149" y="395"/>
                  <a:pt x="1149" y="395"/>
                </a:cubicBezTo>
                <a:cubicBezTo>
                  <a:pt x="1150" y="395"/>
                  <a:pt x="1150" y="395"/>
                  <a:pt x="1150" y="395"/>
                </a:cubicBezTo>
                <a:cubicBezTo>
                  <a:pt x="1162" y="395"/>
                  <a:pt x="1162" y="395"/>
                  <a:pt x="1162" y="395"/>
                </a:cubicBezTo>
                <a:cubicBezTo>
                  <a:pt x="1167" y="402"/>
                  <a:pt x="1167" y="402"/>
                  <a:pt x="1167" y="402"/>
                </a:cubicBezTo>
                <a:cubicBezTo>
                  <a:pt x="1163" y="406"/>
                  <a:pt x="1163" y="406"/>
                  <a:pt x="1163" y="406"/>
                </a:cubicBezTo>
                <a:cubicBezTo>
                  <a:pt x="1162" y="405"/>
                  <a:pt x="1162" y="405"/>
                  <a:pt x="1162" y="405"/>
                </a:cubicBezTo>
                <a:cubicBezTo>
                  <a:pt x="1160" y="406"/>
                  <a:pt x="1160" y="406"/>
                  <a:pt x="1160" y="406"/>
                </a:cubicBezTo>
                <a:cubicBezTo>
                  <a:pt x="1161" y="407"/>
                  <a:pt x="1161" y="407"/>
                  <a:pt x="1161" y="407"/>
                </a:cubicBezTo>
                <a:cubicBezTo>
                  <a:pt x="1150" y="423"/>
                  <a:pt x="1150" y="423"/>
                  <a:pt x="1150" y="423"/>
                </a:cubicBezTo>
                <a:cubicBezTo>
                  <a:pt x="1149" y="426"/>
                  <a:pt x="1149" y="426"/>
                  <a:pt x="1149" y="426"/>
                </a:cubicBezTo>
                <a:cubicBezTo>
                  <a:pt x="1138" y="427"/>
                  <a:pt x="1141" y="432"/>
                  <a:pt x="1141" y="436"/>
                </a:cubicBezTo>
                <a:cubicBezTo>
                  <a:pt x="1138" y="451"/>
                  <a:pt x="1138" y="451"/>
                  <a:pt x="1138" y="451"/>
                </a:cubicBezTo>
                <a:cubicBezTo>
                  <a:pt x="1150" y="460"/>
                  <a:pt x="1150" y="460"/>
                  <a:pt x="1150" y="460"/>
                </a:cubicBezTo>
                <a:cubicBezTo>
                  <a:pt x="1149" y="462"/>
                  <a:pt x="1149" y="462"/>
                  <a:pt x="1149" y="462"/>
                </a:cubicBezTo>
                <a:cubicBezTo>
                  <a:pt x="1143" y="462"/>
                  <a:pt x="1143" y="462"/>
                  <a:pt x="1143" y="462"/>
                </a:cubicBezTo>
                <a:cubicBezTo>
                  <a:pt x="1147" y="463"/>
                  <a:pt x="1147" y="463"/>
                  <a:pt x="1147" y="463"/>
                </a:cubicBezTo>
                <a:cubicBezTo>
                  <a:pt x="1148" y="465"/>
                  <a:pt x="1148" y="465"/>
                  <a:pt x="1148" y="465"/>
                </a:cubicBezTo>
                <a:cubicBezTo>
                  <a:pt x="1148" y="465"/>
                  <a:pt x="1148" y="465"/>
                  <a:pt x="1148" y="465"/>
                </a:cubicBezTo>
                <a:cubicBezTo>
                  <a:pt x="1150" y="465"/>
                  <a:pt x="1150" y="465"/>
                  <a:pt x="1150" y="465"/>
                </a:cubicBezTo>
                <a:cubicBezTo>
                  <a:pt x="1157" y="464"/>
                  <a:pt x="1157" y="464"/>
                  <a:pt x="1157" y="464"/>
                </a:cubicBezTo>
                <a:cubicBezTo>
                  <a:pt x="1158" y="462"/>
                  <a:pt x="1158" y="462"/>
                  <a:pt x="1158" y="462"/>
                </a:cubicBezTo>
                <a:cubicBezTo>
                  <a:pt x="1159" y="460"/>
                  <a:pt x="1159" y="460"/>
                  <a:pt x="1159" y="460"/>
                </a:cubicBezTo>
                <a:cubicBezTo>
                  <a:pt x="1180" y="461"/>
                  <a:pt x="1180" y="461"/>
                  <a:pt x="1180" y="461"/>
                </a:cubicBezTo>
                <a:cubicBezTo>
                  <a:pt x="1183" y="457"/>
                  <a:pt x="1183" y="457"/>
                  <a:pt x="1183" y="457"/>
                </a:cubicBezTo>
                <a:cubicBezTo>
                  <a:pt x="1191" y="461"/>
                  <a:pt x="1191" y="461"/>
                  <a:pt x="1191" y="461"/>
                </a:cubicBezTo>
                <a:cubicBezTo>
                  <a:pt x="1177" y="465"/>
                  <a:pt x="1177" y="465"/>
                  <a:pt x="1177" y="465"/>
                </a:cubicBezTo>
                <a:cubicBezTo>
                  <a:pt x="1171" y="465"/>
                  <a:pt x="1171" y="465"/>
                  <a:pt x="1171" y="465"/>
                </a:cubicBezTo>
                <a:cubicBezTo>
                  <a:pt x="1170" y="463"/>
                  <a:pt x="1170" y="463"/>
                  <a:pt x="1170" y="463"/>
                </a:cubicBezTo>
                <a:cubicBezTo>
                  <a:pt x="1150" y="468"/>
                  <a:pt x="1150" y="468"/>
                  <a:pt x="1150" y="468"/>
                </a:cubicBezTo>
                <a:cubicBezTo>
                  <a:pt x="1148" y="468"/>
                  <a:pt x="1148" y="468"/>
                  <a:pt x="1148" y="468"/>
                </a:cubicBezTo>
                <a:cubicBezTo>
                  <a:pt x="1145" y="478"/>
                  <a:pt x="1145" y="478"/>
                  <a:pt x="1145" y="478"/>
                </a:cubicBezTo>
                <a:cubicBezTo>
                  <a:pt x="1147" y="479"/>
                  <a:pt x="1149" y="479"/>
                  <a:pt x="1150" y="479"/>
                </a:cubicBezTo>
                <a:cubicBezTo>
                  <a:pt x="1162" y="481"/>
                  <a:pt x="1160" y="476"/>
                  <a:pt x="1158" y="490"/>
                </a:cubicBezTo>
                <a:cubicBezTo>
                  <a:pt x="1150" y="485"/>
                  <a:pt x="1150" y="485"/>
                  <a:pt x="1150" y="485"/>
                </a:cubicBezTo>
                <a:cubicBezTo>
                  <a:pt x="1147" y="483"/>
                  <a:pt x="1147" y="483"/>
                  <a:pt x="1147" y="483"/>
                </a:cubicBezTo>
                <a:cubicBezTo>
                  <a:pt x="1143" y="489"/>
                  <a:pt x="1139" y="490"/>
                  <a:pt x="1140" y="496"/>
                </a:cubicBezTo>
                <a:cubicBezTo>
                  <a:pt x="1141" y="508"/>
                  <a:pt x="1141" y="508"/>
                  <a:pt x="1141" y="508"/>
                </a:cubicBezTo>
                <a:cubicBezTo>
                  <a:pt x="1137" y="509"/>
                  <a:pt x="1137" y="509"/>
                  <a:pt x="1137" y="509"/>
                </a:cubicBezTo>
                <a:cubicBezTo>
                  <a:pt x="1128" y="512"/>
                  <a:pt x="1128" y="512"/>
                  <a:pt x="1128" y="512"/>
                </a:cubicBezTo>
                <a:cubicBezTo>
                  <a:pt x="1124" y="508"/>
                  <a:pt x="1124" y="508"/>
                  <a:pt x="1124" y="508"/>
                </a:cubicBezTo>
                <a:cubicBezTo>
                  <a:pt x="1122" y="509"/>
                  <a:pt x="1120" y="510"/>
                  <a:pt x="1119" y="511"/>
                </a:cubicBezTo>
                <a:cubicBezTo>
                  <a:pt x="1117" y="512"/>
                  <a:pt x="1117" y="513"/>
                  <a:pt x="1112" y="516"/>
                </a:cubicBezTo>
                <a:cubicBezTo>
                  <a:pt x="1108" y="518"/>
                  <a:pt x="1109" y="515"/>
                  <a:pt x="1104" y="517"/>
                </a:cubicBezTo>
                <a:cubicBezTo>
                  <a:pt x="1103" y="517"/>
                  <a:pt x="1102" y="518"/>
                  <a:pt x="1101" y="519"/>
                </a:cubicBezTo>
                <a:cubicBezTo>
                  <a:pt x="1099" y="514"/>
                  <a:pt x="1099" y="514"/>
                  <a:pt x="1099" y="514"/>
                </a:cubicBezTo>
                <a:cubicBezTo>
                  <a:pt x="1098" y="512"/>
                  <a:pt x="1098" y="512"/>
                  <a:pt x="1098" y="512"/>
                </a:cubicBezTo>
                <a:cubicBezTo>
                  <a:pt x="1085" y="519"/>
                  <a:pt x="1085" y="519"/>
                  <a:pt x="1085" y="519"/>
                </a:cubicBezTo>
                <a:cubicBezTo>
                  <a:pt x="1084" y="517"/>
                  <a:pt x="1084" y="517"/>
                  <a:pt x="1084" y="517"/>
                </a:cubicBezTo>
                <a:cubicBezTo>
                  <a:pt x="1081" y="513"/>
                  <a:pt x="1081" y="513"/>
                  <a:pt x="1081" y="513"/>
                </a:cubicBezTo>
                <a:cubicBezTo>
                  <a:pt x="1079" y="508"/>
                  <a:pt x="1079" y="508"/>
                  <a:pt x="1079" y="508"/>
                </a:cubicBezTo>
                <a:cubicBezTo>
                  <a:pt x="1081" y="485"/>
                  <a:pt x="1081" y="485"/>
                  <a:pt x="1081" y="485"/>
                </a:cubicBezTo>
                <a:cubicBezTo>
                  <a:pt x="1073" y="487"/>
                  <a:pt x="1073" y="487"/>
                  <a:pt x="1073" y="487"/>
                </a:cubicBezTo>
                <a:cubicBezTo>
                  <a:pt x="1070" y="490"/>
                  <a:pt x="1070" y="490"/>
                  <a:pt x="1070" y="490"/>
                </a:cubicBezTo>
                <a:cubicBezTo>
                  <a:pt x="1065" y="496"/>
                  <a:pt x="1065" y="496"/>
                  <a:pt x="1065" y="496"/>
                </a:cubicBezTo>
                <a:cubicBezTo>
                  <a:pt x="1068" y="500"/>
                  <a:pt x="1068" y="500"/>
                  <a:pt x="1068" y="500"/>
                </a:cubicBezTo>
                <a:cubicBezTo>
                  <a:pt x="1070" y="505"/>
                  <a:pt x="1070" y="505"/>
                  <a:pt x="1070" y="505"/>
                </a:cubicBezTo>
                <a:cubicBezTo>
                  <a:pt x="1074" y="517"/>
                  <a:pt x="1074" y="517"/>
                  <a:pt x="1074" y="517"/>
                </a:cubicBezTo>
                <a:cubicBezTo>
                  <a:pt x="1070" y="518"/>
                  <a:pt x="1070" y="518"/>
                  <a:pt x="1070" y="518"/>
                </a:cubicBezTo>
                <a:cubicBezTo>
                  <a:pt x="1056" y="525"/>
                  <a:pt x="1056" y="525"/>
                  <a:pt x="1056" y="525"/>
                </a:cubicBezTo>
                <a:cubicBezTo>
                  <a:pt x="1055" y="522"/>
                  <a:pt x="1055" y="522"/>
                  <a:pt x="1055" y="522"/>
                </a:cubicBezTo>
                <a:cubicBezTo>
                  <a:pt x="1050" y="529"/>
                  <a:pt x="1049" y="526"/>
                  <a:pt x="1046" y="536"/>
                </a:cubicBezTo>
                <a:cubicBezTo>
                  <a:pt x="1044" y="540"/>
                  <a:pt x="1040" y="541"/>
                  <a:pt x="1037" y="542"/>
                </a:cubicBezTo>
                <a:cubicBezTo>
                  <a:pt x="1036" y="542"/>
                  <a:pt x="1035" y="542"/>
                  <a:pt x="1034" y="543"/>
                </a:cubicBezTo>
                <a:cubicBezTo>
                  <a:pt x="1028" y="553"/>
                  <a:pt x="1037" y="545"/>
                  <a:pt x="1024" y="555"/>
                </a:cubicBezTo>
                <a:cubicBezTo>
                  <a:pt x="1014" y="553"/>
                  <a:pt x="1014" y="553"/>
                  <a:pt x="1014" y="553"/>
                </a:cubicBezTo>
                <a:cubicBezTo>
                  <a:pt x="1012" y="552"/>
                  <a:pt x="1012" y="552"/>
                  <a:pt x="1012" y="552"/>
                </a:cubicBezTo>
                <a:cubicBezTo>
                  <a:pt x="1014" y="557"/>
                  <a:pt x="1014" y="557"/>
                  <a:pt x="1014" y="557"/>
                </a:cubicBezTo>
                <a:cubicBezTo>
                  <a:pt x="1016" y="561"/>
                  <a:pt x="1016" y="561"/>
                  <a:pt x="1016" y="561"/>
                </a:cubicBezTo>
                <a:cubicBezTo>
                  <a:pt x="1015" y="561"/>
                  <a:pt x="1014" y="561"/>
                  <a:pt x="1014" y="561"/>
                </a:cubicBezTo>
                <a:cubicBezTo>
                  <a:pt x="1010" y="561"/>
                  <a:pt x="1007" y="560"/>
                  <a:pt x="1004" y="560"/>
                </a:cubicBezTo>
                <a:cubicBezTo>
                  <a:pt x="1003" y="560"/>
                  <a:pt x="1001" y="560"/>
                  <a:pt x="1000" y="561"/>
                </a:cubicBezTo>
                <a:cubicBezTo>
                  <a:pt x="1000" y="562"/>
                  <a:pt x="999" y="562"/>
                  <a:pt x="999" y="562"/>
                </a:cubicBezTo>
                <a:cubicBezTo>
                  <a:pt x="997" y="563"/>
                  <a:pt x="998" y="566"/>
                  <a:pt x="999" y="567"/>
                </a:cubicBezTo>
                <a:cubicBezTo>
                  <a:pt x="1000" y="568"/>
                  <a:pt x="1002" y="569"/>
                  <a:pt x="1004" y="569"/>
                </a:cubicBezTo>
                <a:cubicBezTo>
                  <a:pt x="1005" y="569"/>
                  <a:pt x="1006" y="569"/>
                  <a:pt x="1007" y="569"/>
                </a:cubicBezTo>
                <a:cubicBezTo>
                  <a:pt x="1006" y="571"/>
                  <a:pt x="1006" y="571"/>
                  <a:pt x="1006" y="571"/>
                </a:cubicBezTo>
                <a:cubicBezTo>
                  <a:pt x="1009" y="572"/>
                  <a:pt x="1012" y="574"/>
                  <a:pt x="1014" y="576"/>
                </a:cubicBezTo>
                <a:cubicBezTo>
                  <a:pt x="1017" y="580"/>
                  <a:pt x="1019" y="584"/>
                  <a:pt x="1021" y="588"/>
                </a:cubicBezTo>
                <a:cubicBezTo>
                  <a:pt x="1019" y="587"/>
                  <a:pt x="1019" y="587"/>
                  <a:pt x="1019" y="587"/>
                </a:cubicBezTo>
                <a:cubicBezTo>
                  <a:pt x="1016" y="600"/>
                  <a:pt x="1016" y="600"/>
                  <a:pt x="1016" y="600"/>
                </a:cubicBezTo>
                <a:cubicBezTo>
                  <a:pt x="1014" y="600"/>
                  <a:pt x="1014" y="600"/>
                  <a:pt x="1014" y="600"/>
                </a:cubicBezTo>
                <a:cubicBezTo>
                  <a:pt x="1004" y="600"/>
                  <a:pt x="1004" y="600"/>
                  <a:pt x="1004" y="600"/>
                </a:cubicBezTo>
                <a:cubicBezTo>
                  <a:pt x="999" y="600"/>
                  <a:pt x="999" y="600"/>
                  <a:pt x="999" y="600"/>
                </a:cubicBezTo>
                <a:cubicBezTo>
                  <a:pt x="996" y="600"/>
                  <a:pt x="996" y="600"/>
                  <a:pt x="996" y="600"/>
                </a:cubicBezTo>
                <a:cubicBezTo>
                  <a:pt x="988" y="600"/>
                  <a:pt x="988" y="600"/>
                  <a:pt x="988" y="600"/>
                </a:cubicBezTo>
                <a:cubicBezTo>
                  <a:pt x="983" y="600"/>
                  <a:pt x="983" y="600"/>
                  <a:pt x="983" y="600"/>
                </a:cubicBezTo>
                <a:cubicBezTo>
                  <a:pt x="979" y="600"/>
                  <a:pt x="979" y="599"/>
                  <a:pt x="975" y="597"/>
                </a:cubicBezTo>
                <a:cubicBezTo>
                  <a:pt x="975" y="597"/>
                  <a:pt x="975" y="597"/>
                  <a:pt x="975" y="597"/>
                </a:cubicBezTo>
                <a:cubicBezTo>
                  <a:pt x="974" y="609"/>
                  <a:pt x="974" y="609"/>
                  <a:pt x="974" y="609"/>
                </a:cubicBezTo>
                <a:cubicBezTo>
                  <a:pt x="974" y="615"/>
                  <a:pt x="974" y="615"/>
                  <a:pt x="974" y="615"/>
                </a:cubicBezTo>
                <a:cubicBezTo>
                  <a:pt x="973" y="630"/>
                  <a:pt x="967" y="631"/>
                  <a:pt x="975" y="644"/>
                </a:cubicBezTo>
                <a:cubicBezTo>
                  <a:pt x="975" y="644"/>
                  <a:pt x="975" y="644"/>
                  <a:pt x="975" y="644"/>
                </a:cubicBezTo>
                <a:cubicBezTo>
                  <a:pt x="983" y="643"/>
                  <a:pt x="983" y="643"/>
                  <a:pt x="983" y="643"/>
                </a:cubicBezTo>
                <a:cubicBezTo>
                  <a:pt x="988" y="648"/>
                  <a:pt x="988" y="648"/>
                  <a:pt x="988" y="648"/>
                </a:cubicBezTo>
                <a:cubicBezTo>
                  <a:pt x="989" y="649"/>
                  <a:pt x="989" y="649"/>
                  <a:pt x="989" y="649"/>
                </a:cubicBezTo>
                <a:cubicBezTo>
                  <a:pt x="996" y="649"/>
                  <a:pt x="996" y="649"/>
                  <a:pt x="996" y="649"/>
                </a:cubicBezTo>
                <a:cubicBezTo>
                  <a:pt x="996" y="646"/>
                  <a:pt x="996" y="646"/>
                  <a:pt x="996" y="646"/>
                </a:cubicBezTo>
                <a:cubicBezTo>
                  <a:pt x="999" y="646"/>
                  <a:pt x="999" y="646"/>
                  <a:pt x="999" y="646"/>
                </a:cubicBezTo>
                <a:cubicBezTo>
                  <a:pt x="1004" y="646"/>
                  <a:pt x="1004" y="646"/>
                  <a:pt x="1004" y="646"/>
                </a:cubicBezTo>
                <a:cubicBezTo>
                  <a:pt x="1007" y="646"/>
                  <a:pt x="1007" y="646"/>
                  <a:pt x="1007" y="646"/>
                </a:cubicBezTo>
                <a:cubicBezTo>
                  <a:pt x="1007" y="649"/>
                  <a:pt x="1007" y="649"/>
                  <a:pt x="1007" y="649"/>
                </a:cubicBezTo>
                <a:cubicBezTo>
                  <a:pt x="1009" y="647"/>
                  <a:pt x="1012" y="645"/>
                  <a:pt x="1014" y="644"/>
                </a:cubicBezTo>
                <a:cubicBezTo>
                  <a:pt x="1017" y="642"/>
                  <a:pt x="1021" y="641"/>
                  <a:pt x="1022" y="636"/>
                </a:cubicBezTo>
                <a:cubicBezTo>
                  <a:pt x="1023" y="636"/>
                  <a:pt x="1025" y="623"/>
                  <a:pt x="1025" y="619"/>
                </a:cubicBezTo>
                <a:cubicBezTo>
                  <a:pt x="1035" y="619"/>
                  <a:pt x="1029" y="616"/>
                  <a:pt x="1035" y="616"/>
                </a:cubicBezTo>
                <a:cubicBezTo>
                  <a:pt x="1037" y="616"/>
                  <a:pt x="1037" y="616"/>
                  <a:pt x="1037" y="616"/>
                </a:cubicBezTo>
                <a:cubicBezTo>
                  <a:pt x="1041" y="616"/>
                  <a:pt x="1041" y="616"/>
                  <a:pt x="1041" y="616"/>
                </a:cubicBezTo>
                <a:cubicBezTo>
                  <a:pt x="1039" y="604"/>
                  <a:pt x="1039" y="604"/>
                  <a:pt x="1039" y="604"/>
                </a:cubicBezTo>
                <a:cubicBezTo>
                  <a:pt x="1041" y="604"/>
                  <a:pt x="1047" y="601"/>
                  <a:pt x="1047" y="601"/>
                </a:cubicBezTo>
                <a:cubicBezTo>
                  <a:pt x="1051" y="601"/>
                  <a:pt x="1054" y="604"/>
                  <a:pt x="1055" y="604"/>
                </a:cubicBezTo>
                <a:cubicBezTo>
                  <a:pt x="1059" y="604"/>
                  <a:pt x="1066" y="598"/>
                  <a:pt x="1070" y="594"/>
                </a:cubicBezTo>
                <a:cubicBezTo>
                  <a:pt x="1071" y="593"/>
                  <a:pt x="1071" y="593"/>
                  <a:pt x="1071" y="592"/>
                </a:cubicBezTo>
                <a:cubicBezTo>
                  <a:pt x="1079" y="597"/>
                  <a:pt x="1081" y="598"/>
                  <a:pt x="1081" y="599"/>
                </a:cubicBezTo>
                <a:cubicBezTo>
                  <a:pt x="1081" y="599"/>
                  <a:pt x="1081" y="599"/>
                  <a:pt x="1081" y="600"/>
                </a:cubicBezTo>
                <a:cubicBezTo>
                  <a:pt x="1081" y="600"/>
                  <a:pt x="1080" y="601"/>
                  <a:pt x="1081" y="605"/>
                </a:cubicBezTo>
                <a:cubicBezTo>
                  <a:pt x="1082" y="606"/>
                  <a:pt x="1082" y="607"/>
                  <a:pt x="1083" y="608"/>
                </a:cubicBezTo>
                <a:cubicBezTo>
                  <a:pt x="1084" y="608"/>
                  <a:pt x="1084" y="608"/>
                  <a:pt x="1084" y="608"/>
                </a:cubicBezTo>
                <a:cubicBezTo>
                  <a:pt x="1094" y="614"/>
                  <a:pt x="1094" y="614"/>
                  <a:pt x="1094" y="614"/>
                </a:cubicBezTo>
                <a:cubicBezTo>
                  <a:pt x="1095" y="613"/>
                  <a:pt x="1095" y="613"/>
                  <a:pt x="1095" y="613"/>
                </a:cubicBezTo>
                <a:cubicBezTo>
                  <a:pt x="1096" y="616"/>
                  <a:pt x="1096" y="616"/>
                  <a:pt x="1096" y="616"/>
                </a:cubicBezTo>
                <a:cubicBezTo>
                  <a:pt x="1097" y="616"/>
                  <a:pt x="1098" y="616"/>
                  <a:pt x="1099" y="616"/>
                </a:cubicBezTo>
                <a:cubicBezTo>
                  <a:pt x="1100" y="617"/>
                  <a:pt x="1102" y="618"/>
                  <a:pt x="1104" y="619"/>
                </a:cubicBezTo>
                <a:cubicBezTo>
                  <a:pt x="1106" y="621"/>
                  <a:pt x="1108" y="622"/>
                  <a:pt x="1110" y="624"/>
                </a:cubicBezTo>
                <a:cubicBezTo>
                  <a:pt x="1116" y="630"/>
                  <a:pt x="1105" y="637"/>
                  <a:pt x="1113" y="637"/>
                </a:cubicBezTo>
                <a:cubicBezTo>
                  <a:pt x="1121" y="637"/>
                  <a:pt x="1117" y="627"/>
                  <a:pt x="1119" y="621"/>
                </a:cubicBezTo>
                <a:cubicBezTo>
                  <a:pt x="1119" y="621"/>
                  <a:pt x="1119" y="621"/>
                  <a:pt x="1119" y="620"/>
                </a:cubicBezTo>
                <a:cubicBezTo>
                  <a:pt x="1125" y="625"/>
                  <a:pt x="1125" y="625"/>
                  <a:pt x="1125" y="625"/>
                </a:cubicBezTo>
                <a:cubicBezTo>
                  <a:pt x="1127" y="624"/>
                  <a:pt x="1127" y="624"/>
                  <a:pt x="1127" y="624"/>
                </a:cubicBezTo>
                <a:cubicBezTo>
                  <a:pt x="1120" y="617"/>
                  <a:pt x="1120" y="617"/>
                  <a:pt x="1120" y="617"/>
                </a:cubicBezTo>
                <a:cubicBezTo>
                  <a:pt x="1119" y="618"/>
                  <a:pt x="1119" y="618"/>
                  <a:pt x="1119" y="618"/>
                </a:cubicBezTo>
                <a:cubicBezTo>
                  <a:pt x="1119" y="618"/>
                  <a:pt x="1119" y="618"/>
                  <a:pt x="1119" y="618"/>
                </a:cubicBezTo>
                <a:cubicBezTo>
                  <a:pt x="1118" y="616"/>
                  <a:pt x="1118" y="616"/>
                  <a:pt x="1118" y="616"/>
                </a:cubicBezTo>
                <a:cubicBezTo>
                  <a:pt x="1117" y="616"/>
                  <a:pt x="1118" y="615"/>
                  <a:pt x="1118" y="615"/>
                </a:cubicBezTo>
                <a:cubicBezTo>
                  <a:pt x="1118" y="615"/>
                  <a:pt x="1117" y="614"/>
                  <a:pt x="1117" y="614"/>
                </a:cubicBezTo>
                <a:cubicBezTo>
                  <a:pt x="1115" y="611"/>
                  <a:pt x="1116" y="613"/>
                  <a:pt x="1113" y="611"/>
                </a:cubicBezTo>
                <a:cubicBezTo>
                  <a:pt x="1109" y="610"/>
                  <a:pt x="1106" y="610"/>
                  <a:pt x="1105" y="608"/>
                </a:cubicBezTo>
                <a:cubicBezTo>
                  <a:pt x="1104" y="608"/>
                  <a:pt x="1104" y="608"/>
                  <a:pt x="1104" y="608"/>
                </a:cubicBezTo>
                <a:cubicBezTo>
                  <a:pt x="1101" y="606"/>
                  <a:pt x="1100" y="602"/>
                  <a:pt x="1099" y="599"/>
                </a:cubicBezTo>
                <a:cubicBezTo>
                  <a:pt x="1097" y="597"/>
                  <a:pt x="1095" y="595"/>
                  <a:pt x="1091" y="593"/>
                </a:cubicBezTo>
                <a:cubicBezTo>
                  <a:pt x="1095" y="589"/>
                  <a:pt x="1095" y="589"/>
                  <a:pt x="1095" y="589"/>
                </a:cubicBezTo>
                <a:cubicBezTo>
                  <a:pt x="1095" y="591"/>
                  <a:pt x="1095" y="591"/>
                  <a:pt x="1095" y="591"/>
                </a:cubicBezTo>
                <a:cubicBezTo>
                  <a:pt x="1096" y="592"/>
                  <a:pt x="1096" y="592"/>
                  <a:pt x="1096" y="592"/>
                </a:cubicBezTo>
                <a:cubicBezTo>
                  <a:pt x="1099" y="592"/>
                  <a:pt x="1099" y="592"/>
                  <a:pt x="1099" y="592"/>
                </a:cubicBezTo>
                <a:cubicBezTo>
                  <a:pt x="1104" y="591"/>
                  <a:pt x="1104" y="591"/>
                  <a:pt x="1104" y="591"/>
                </a:cubicBezTo>
                <a:cubicBezTo>
                  <a:pt x="1105" y="591"/>
                  <a:pt x="1105" y="591"/>
                  <a:pt x="1105" y="591"/>
                </a:cubicBezTo>
                <a:cubicBezTo>
                  <a:pt x="1119" y="602"/>
                  <a:pt x="1119" y="602"/>
                  <a:pt x="1119" y="602"/>
                </a:cubicBezTo>
                <a:cubicBezTo>
                  <a:pt x="1126" y="608"/>
                  <a:pt x="1126" y="608"/>
                  <a:pt x="1126" y="608"/>
                </a:cubicBezTo>
                <a:cubicBezTo>
                  <a:pt x="1128" y="607"/>
                  <a:pt x="1128" y="607"/>
                  <a:pt x="1128" y="607"/>
                </a:cubicBezTo>
                <a:cubicBezTo>
                  <a:pt x="1128" y="608"/>
                  <a:pt x="1128" y="608"/>
                  <a:pt x="1128" y="608"/>
                </a:cubicBezTo>
                <a:cubicBezTo>
                  <a:pt x="1129" y="610"/>
                  <a:pt x="1129" y="610"/>
                  <a:pt x="1129" y="610"/>
                </a:cubicBezTo>
                <a:cubicBezTo>
                  <a:pt x="1132" y="610"/>
                  <a:pt x="1132" y="610"/>
                  <a:pt x="1132" y="610"/>
                </a:cubicBezTo>
                <a:cubicBezTo>
                  <a:pt x="1129" y="630"/>
                  <a:pt x="1129" y="630"/>
                  <a:pt x="1129" y="630"/>
                </a:cubicBezTo>
                <a:cubicBezTo>
                  <a:pt x="1133" y="635"/>
                  <a:pt x="1133" y="636"/>
                  <a:pt x="1137" y="637"/>
                </a:cubicBezTo>
                <a:cubicBezTo>
                  <a:pt x="1138" y="637"/>
                  <a:pt x="1140" y="637"/>
                  <a:pt x="1142" y="637"/>
                </a:cubicBezTo>
                <a:cubicBezTo>
                  <a:pt x="1141" y="640"/>
                  <a:pt x="1141" y="646"/>
                  <a:pt x="1147" y="646"/>
                </a:cubicBezTo>
                <a:cubicBezTo>
                  <a:pt x="1149" y="646"/>
                  <a:pt x="1149" y="646"/>
                  <a:pt x="1149" y="646"/>
                </a:cubicBezTo>
                <a:cubicBezTo>
                  <a:pt x="1149" y="646"/>
                  <a:pt x="1150" y="646"/>
                  <a:pt x="1150" y="646"/>
                </a:cubicBezTo>
                <a:cubicBezTo>
                  <a:pt x="1153" y="646"/>
                  <a:pt x="1153" y="645"/>
                  <a:pt x="1154" y="642"/>
                </a:cubicBezTo>
                <a:cubicBezTo>
                  <a:pt x="1163" y="644"/>
                  <a:pt x="1160" y="640"/>
                  <a:pt x="1162" y="636"/>
                </a:cubicBezTo>
                <a:cubicBezTo>
                  <a:pt x="1152" y="635"/>
                  <a:pt x="1156" y="633"/>
                  <a:pt x="1152" y="627"/>
                </a:cubicBezTo>
                <a:cubicBezTo>
                  <a:pt x="1165" y="616"/>
                  <a:pt x="1165" y="616"/>
                  <a:pt x="1165" y="616"/>
                </a:cubicBezTo>
                <a:cubicBezTo>
                  <a:pt x="1165" y="619"/>
                  <a:pt x="1165" y="619"/>
                  <a:pt x="1165" y="619"/>
                </a:cubicBezTo>
                <a:cubicBezTo>
                  <a:pt x="1172" y="619"/>
                  <a:pt x="1172" y="619"/>
                  <a:pt x="1172" y="619"/>
                </a:cubicBezTo>
                <a:cubicBezTo>
                  <a:pt x="1171" y="621"/>
                  <a:pt x="1170" y="621"/>
                  <a:pt x="1170" y="624"/>
                </a:cubicBezTo>
                <a:cubicBezTo>
                  <a:pt x="1171" y="625"/>
                  <a:pt x="1171" y="625"/>
                  <a:pt x="1171" y="625"/>
                </a:cubicBezTo>
                <a:cubicBezTo>
                  <a:pt x="1170" y="633"/>
                  <a:pt x="1170" y="633"/>
                  <a:pt x="1170" y="633"/>
                </a:cubicBezTo>
                <a:cubicBezTo>
                  <a:pt x="1172" y="636"/>
                  <a:pt x="1175" y="646"/>
                  <a:pt x="1183" y="646"/>
                </a:cubicBezTo>
                <a:cubicBezTo>
                  <a:pt x="1185" y="646"/>
                  <a:pt x="1185" y="646"/>
                  <a:pt x="1185" y="646"/>
                </a:cubicBezTo>
                <a:cubicBezTo>
                  <a:pt x="1191" y="646"/>
                  <a:pt x="1188" y="643"/>
                  <a:pt x="1194" y="644"/>
                </a:cubicBezTo>
                <a:cubicBezTo>
                  <a:pt x="1199" y="645"/>
                  <a:pt x="1200" y="647"/>
                  <a:pt x="1203" y="646"/>
                </a:cubicBezTo>
                <a:cubicBezTo>
                  <a:pt x="1204" y="648"/>
                  <a:pt x="1204" y="648"/>
                  <a:pt x="1204" y="648"/>
                </a:cubicBezTo>
                <a:cubicBezTo>
                  <a:pt x="1205" y="649"/>
                  <a:pt x="1205" y="649"/>
                  <a:pt x="1205" y="649"/>
                </a:cubicBezTo>
                <a:cubicBezTo>
                  <a:pt x="1206" y="649"/>
                  <a:pt x="1206" y="649"/>
                  <a:pt x="1206" y="649"/>
                </a:cubicBezTo>
                <a:cubicBezTo>
                  <a:pt x="1210" y="650"/>
                  <a:pt x="1210" y="650"/>
                  <a:pt x="1210" y="650"/>
                </a:cubicBezTo>
                <a:cubicBezTo>
                  <a:pt x="1216" y="643"/>
                  <a:pt x="1216" y="643"/>
                  <a:pt x="1216" y="643"/>
                </a:cubicBezTo>
                <a:cubicBezTo>
                  <a:pt x="1220" y="645"/>
                  <a:pt x="1220" y="645"/>
                  <a:pt x="1220" y="645"/>
                </a:cubicBezTo>
                <a:cubicBezTo>
                  <a:pt x="1223" y="646"/>
                  <a:pt x="1223" y="646"/>
                  <a:pt x="1223" y="646"/>
                </a:cubicBezTo>
                <a:cubicBezTo>
                  <a:pt x="1223" y="647"/>
                  <a:pt x="1223" y="647"/>
                  <a:pt x="1223" y="647"/>
                </a:cubicBezTo>
                <a:cubicBezTo>
                  <a:pt x="1223" y="647"/>
                  <a:pt x="1223" y="647"/>
                  <a:pt x="1223" y="647"/>
                </a:cubicBezTo>
                <a:cubicBezTo>
                  <a:pt x="1224" y="646"/>
                  <a:pt x="1226" y="650"/>
                  <a:pt x="1223" y="647"/>
                </a:cubicBezTo>
                <a:cubicBezTo>
                  <a:pt x="1223" y="647"/>
                  <a:pt x="1223" y="647"/>
                  <a:pt x="1223" y="647"/>
                </a:cubicBezTo>
                <a:cubicBezTo>
                  <a:pt x="1223" y="647"/>
                  <a:pt x="1223" y="648"/>
                  <a:pt x="1223" y="649"/>
                </a:cubicBezTo>
                <a:cubicBezTo>
                  <a:pt x="1223" y="655"/>
                  <a:pt x="1223" y="655"/>
                  <a:pt x="1223" y="655"/>
                </a:cubicBezTo>
                <a:cubicBezTo>
                  <a:pt x="1223" y="657"/>
                  <a:pt x="1223" y="658"/>
                  <a:pt x="1223" y="658"/>
                </a:cubicBezTo>
                <a:cubicBezTo>
                  <a:pt x="1223" y="658"/>
                  <a:pt x="1223" y="658"/>
                  <a:pt x="1223" y="658"/>
                </a:cubicBezTo>
                <a:cubicBezTo>
                  <a:pt x="1223" y="658"/>
                  <a:pt x="1224" y="658"/>
                  <a:pt x="1224" y="660"/>
                </a:cubicBezTo>
                <a:cubicBezTo>
                  <a:pt x="1223" y="661"/>
                  <a:pt x="1223" y="661"/>
                  <a:pt x="1223" y="661"/>
                </a:cubicBezTo>
                <a:cubicBezTo>
                  <a:pt x="1220" y="662"/>
                  <a:pt x="1220" y="662"/>
                  <a:pt x="1220" y="662"/>
                </a:cubicBezTo>
                <a:cubicBezTo>
                  <a:pt x="1212" y="667"/>
                  <a:pt x="1212" y="667"/>
                  <a:pt x="1212" y="667"/>
                </a:cubicBezTo>
                <a:cubicBezTo>
                  <a:pt x="1213" y="672"/>
                  <a:pt x="1213" y="672"/>
                  <a:pt x="1213" y="672"/>
                </a:cubicBezTo>
                <a:cubicBezTo>
                  <a:pt x="1206" y="672"/>
                  <a:pt x="1206" y="672"/>
                  <a:pt x="1206" y="672"/>
                </a:cubicBezTo>
                <a:cubicBezTo>
                  <a:pt x="1206" y="672"/>
                  <a:pt x="1206" y="672"/>
                  <a:pt x="1206" y="672"/>
                </a:cubicBezTo>
                <a:cubicBezTo>
                  <a:pt x="1194" y="672"/>
                  <a:pt x="1194" y="672"/>
                  <a:pt x="1194" y="672"/>
                </a:cubicBezTo>
                <a:cubicBezTo>
                  <a:pt x="1193" y="674"/>
                  <a:pt x="1193" y="674"/>
                  <a:pt x="1193" y="674"/>
                </a:cubicBezTo>
                <a:cubicBezTo>
                  <a:pt x="1183" y="679"/>
                  <a:pt x="1183" y="679"/>
                  <a:pt x="1183" y="679"/>
                </a:cubicBezTo>
                <a:cubicBezTo>
                  <a:pt x="1178" y="676"/>
                  <a:pt x="1178" y="676"/>
                  <a:pt x="1178" y="676"/>
                </a:cubicBezTo>
                <a:cubicBezTo>
                  <a:pt x="1160" y="677"/>
                  <a:pt x="1157" y="673"/>
                  <a:pt x="1150" y="671"/>
                </a:cubicBezTo>
                <a:cubicBezTo>
                  <a:pt x="1148" y="670"/>
                  <a:pt x="1145" y="669"/>
                  <a:pt x="1141" y="669"/>
                </a:cubicBezTo>
                <a:cubicBezTo>
                  <a:pt x="1139" y="672"/>
                  <a:pt x="1138" y="672"/>
                  <a:pt x="1137" y="673"/>
                </a:cubicBezTo>
                <a:cubicBezTo>
                  <a:pt x="1136" y="673"/>
                  <a:pt x="1135" y="673"/>
                  <a:pt x="1135" y="677"/>
                </a:cubicBezTo>
                <a:cubicBezTo>
                  <a:pt x="1134" y="678"/>
                  <a:pt x="1137" y="684"/>
                  <a:pt x="1129" y="684"/>
                </a:cubicBezTo>
                <a:cubicBezTo>
                  <a:pt x="1128" y="684"/>
                  <a:pt x="1128" y="684"/>
                  <a:pt x="1128" y="684"/>
                </a:cubicBezTo>
                <a:cubicBezTo>
                  <a:pt x="1127" y="684"/>
                  <a:pt x="1127" y="684"/>
                  <a:pt x="1127" y="684"/>
                </a:cubicBezTo>
                <a:cubicBezTo>
                  <a:pt x="1125" y="684"/>
                  <a:pt x="1122" y="683"/>
                  <a:pt x="1119" y="681"/>
                </a:cubicBezTo>
                <a:cubicBezTo>
                  <a:pt x="1114" y="679"/>
                  <a:pt x="1108" y="675"/>
                  <a:pt x="1106" y="672"/>
                </a:cubicBezTo>
                <a:cubicBezTo>
                  <a:pt x="1105" y="672"/>
                  <a:pt x="1105" y="672"/>
                  <a:pt x="1104" y="672"/>
                </a:cubicBezTo>
                <a:cubicBezTo>
                  <a:pt x="1102" y="672"/>
                  <a:pt x="1100" y="671"/>
                  <a:pt x="1099" y="671"/>
                </a:cubicBezTo>
                <a:cubicBezTo>
                  <a:pt x="1090" y="670"/>
                  <a:pt x="1087" y="667"/>
                  <a:pt x="1084" y="663"/>
                </a:cubicBezTo>
                <a:cubicBezTo>
                  <a:pt x="1083" y="662"/>
                  <a:pt x="1082" y="661"/>
                  <a:pt x="1081" y="660"/>
                </a:cubicBezTo>
                <a:cubicBezTo>
                  <a:pt x="1081" y="659"/>
                  <a:pt x="1081" y="659"/>
                  <a:pt x="1081" y="659"/>
                </a:cubicBezTo>
                <a:cubicBezTo>
                  <a:pt x="1081" y="659"/>
                  <a:pt x="1081" y="659"/>
                  <a:pt x="1081" y="659"/>
                </a:cubicBezTo>
                <a:cubicBezTo>
                  <a:pt x="1084" y="659"/>
                  <a:pt x="1084" y="659"/>
                  <a:pt x="1084" y="659"/>
                </a:cubicBezTo>
                <a:cubicBezTo>
                  <a:pt x="1084" y="659"/>
                  <a:pt x="1084" y="659"/>
                  <a:pt x="1084" y="659"/>
                </a:cubicBezTo>
                <a:cubicBezTo>
                  <a:pt x="1088" y="657"/>
                  <a:pt x="1088" y="657"/>
                  <a:pt x="1088" y="657"/>
                </a:cubicBezTo>
                <a:cubicBezTo>
                  <a:pt x="1084" y="649"/>
                  <a:pt x="1084" y="649"/>
                  <a:pt x="1084" y="649"/>
                </a:cubicBezTo>
                <a:cubicBezTo>
                  <a:pt x="1081" y="644"/>
                  <a:pt x="1081" y="644"/>
                  <a:pt x="1081" y="644"/>
                </a:cubicBezTo>
                <a:cubicBezTo>
                  <a:pt x="1080" y="642"/>
                  <a:pt x="1080" y="642"/>
                  <a:pt x="1080" y="642"/>
                </a:cubicBezTo>
                <a:cubicBezTo>
                  <a:pt x="1081" y="640"/>
                  <a:pt x="1081" y="640"/>
                  <a:pt x="1081" y="640"/>
                </a:cubicBezTo>
                <a:cubicBezTo>
                  <a:pt x="1070" y="643"/>
                  <a:pt x="1070" y="643"/>
                  <a:pt x="1070" y="643"/>
                </a:cubicBezTo>
                <a:cubicBezTo>
                  <a:pt x="1069" y="643"/>
                  <a:pt x="1069" y="643"/>
                  <a:pt x="1069" y="643"/>
                </a:cubicBezTo>
                <a:cubicBezTo>
                  <a:pt x="1057" y="640"/>
                  <a:pt x="1057" y="640"/>
                  <a:pt x="1057" y="640"/>
                </a:cubicBezTo>
                <a:cubicBezTo>
                  <a:pt x="1057" y="644"/>
                  <a:pt x="1057" y="644"/>
                  <a:pt x="1057" y="644"/>
                </a:cubicBezTo>
                <a:cubicBezTo>
                  <a:pt x="1040" y="646"/>
                  <a:pt x="1040" y="646"/>
                  <a:pt x="1040" y="646"/>
                </a:cubicBezTo>
                <a:cubicBezTo>
                  <a:pt x="1037" y="644"/>
                  <a:pt x="1037" y="644"/>
                  <a:pt x="1037" y="644"/>
                </a:cubicBezTo>
                <a:cubicBezTo>
                  <a:pt x="1034" y="642"/>
                  <a:pt x="1034" y="642"/>
                  <a:pt x="1034" y="642"/>
                </a:cubicBezTo>
                <a:cubicBezTo>
                  <a:pt x="1031" y="647"/>
                  <a:pt x="1023" y="651"/>
                  <a:pt x="1014" y="653"/>
                </a:cubicBezTo>
                <a:cubicBezTo>
                  <a:pt x="1011" y="653"/>
                  <a:pt x="1007" y="654"/>
                  <a:pt x="1004" y="654"/>
                </a:cubicBezTo>
                <a:cubicBezTo>
                  <a:pt x="1002" y="654"/>
                  <a:pt x="1001" y="653"/>
                  <a:pt x="999" y="653"/>
                </a:cubicBezTo>
                <a:cubicBezTo>
                  <a:pt x="998" y="653"/>
                  <a:pt x="997" y="653"/>
                  <a:pt x="996" y="652"/>
                </a:cubicBezTo>
                <a:cubicBezTo>
                  <a:pt x="995" y="652"/>
                  <a:pt x="994" y="651"/>
                  <a:pt x="993" y="651"/>
                </a:cubicBezTo>
                <a:cubicBezTo>
                  <a:pt x="991" y="653"/>
                  <a:pt x="990" y="655"/>
                  <a:pt x="988" y="657"/>
                </a:cubicBezTo>
                <a:cubicBezTo>
                  <a:pt x="984" y="662"/>
                  <a:pt x="980" y="667"/>
                  <a:pt x="975" y="666"/>
                </a:cubicBezTo>
                <a:cubicBezTo>
                  <a:pt x="975" y="666"/>
                  <a:pt x="975" y="666"/>
                  <a:pt x="974" y="665"/>
                </a:cubicBezTo>
                <a:cubicBezTo>
                  <a:pt x="973" y="667"/>
                  <a:pt x="973" y="667"/>
                  <a:pt x="973" y="667"/>
                </a:cubicBezTo>
                <a:cubicBezTo>
                  <a:pt x="970" y="688"/>
                  <a:pt x="970" y="688"/>
                  <a:pt x="970" y="688"/>
                </a:cubicBezTo>
                <a:cubicBezTo>
                  <a:pt x="968" y="689"/>
                  <a:pt x="967" y="689"/>
                  <a:pt x="966" y="690"/>
                </a:cubicBezTo>
                <a:cubicBezTo>
                  <a:pt x="957" y="695"/>
                  <a:pt x="948" y="698"/>
                  <a:pt x="944" y="706"/>
                </a:cubicBezTo>
                <a:cubicBezTo>
                  <a:pt x="944" y="707"/>
                  <a:pt x="944" y="707"/>
                  <a:pt x="944" y="707"/>
                </a:cubicBezTo>
                <a:cubicBezTo>
                  <a:pt x="943" y="710"/>
                  <a:pt x="938" y="719"/>
                  <a:pt x="933" y="725"/>
                </a:cubicBezTo>
                <a:cubicBezTo>
                  <a:pt x="933" y="725"/>
                  <a:pt x="933" y="726"/>
                  <a:pt x="932" y="726"/>
                </a:cubicBezTo>
                <a:cubicBezTo>
                  <a:pt x="931" y="728"/>
                  <a:pt x="930" y="729"/>
                  <a:pt x="928" y="730"/>
                </a:cubicBezTo>
                <a:cubicBezTo>
                  <a:pt x="929" y="735"/>
                  <a:pt x="931" y="744"/>
                  <a:pt x="932" y="749"/>
                </a:cubicBezTo>
                <a:cubicBezTo>
                  <a:pt x="933" y="751"/>
                  <a:pt x="933" y="753"/>
                  <a:pt x="933" y="753"/>
                </a:cubicBezTo>
                <a:cubicBezTo>
                  <a:pt x="933" y="757"/>
                  <a:pt x="933" y="757"/>
                  <a:pt x="933" y="757"/>
                </a:cubicBezTo>
                <a:cubicBezTo>
                  <a:pt x="933" y="758"/>
                  <a:pt x="933" y="759"/>
                  <a:pt x="932" y="760"/>
                </a:cubicBezTo>
                <a:cubicBezTo>
                  <a:pt x="931" y="762"/>
                  <a:pt x="929" y="763"/>
                  <a:pt x="929" y="768"/>
                </a:cubicBezTo>
                <a:cubicBezTo>
                  <a:pt x="927" y="784"/>
                  <a:pt x="927" y="784"/>
                  <a:pt x="927" y="784"/>
                </a:cubicBezTo>
                <a:cubicBezTo>
                  <a:pt x="930" y="784"/>
                  <a:pt x="930" y="784"/>
                  <a:pt x="930" y="784"/>
                </a:cubicBezTo>
                <a:cubicBezTo>
                  <a:pt x="930" y="787"/>
                  <a:pt x="930" y="787"/>
                  <a:pt x="930" y="787"/>
                </a:cubicBezTo>
                <a:cubicBezTo>
                  <a:pt x="932" y="787"/>
                  <a:pt x="932" y="787"/>
                  <a:pt x="932" y="787"/>
                </a:cubicBezTo>
                <a:cubicBezTo>
                  <a:pt x="933" y="787"/>
                  <a:pt x="933" y="787"/>
                  <a:pt x="933" y="787"/>
                </a:cubicBezTo>
                <a:cubicBezTo>
                  <a:pt x="935" y="787"/>
                  <a:pt x="935" y="787"/>
                  <a:pt x="935" y="787"/>
                </a:cubicBezTo>
                <a:cubicBezTo>
                  <a:pt x="938" y="787"/>
                  <a:pt x="941" y="792"/>
                  <a:pt x="944" y="797"/>
                </a:cubicBezTo>
                <a:cubicBezTo>
                  <a:pt x="945" y="799"/>
                  <a:pt x="946" y="801"/>
                  <a:pt x="947" y="802"/>
                </a:cubicBezTo>
                <a:cubicBezTo>
                  <a:pt x="952" y="812"/>
                  <a:pt x="952" y="806"/>
                  <a:pt x="961" y="814"/>
                </a:cubicBezTo>
                <a:cubicBezTo>
                  <a:pt x="963" y="816"/>
                  <a:pt x="965" y="817"/>
                  <a:pt x="966" y="818"/>
                </a:cubicBezTo>
                <a:cubicBezTo>
                  <a:pt x="970" y="821"/>
                  <a:pt x="973" y="823"/>
                  <a:pt x="975" y="824"/>
                </a:cubicBezTo>
                <a:cubicBezTo>
                  <a:pt x="981" y="827"/>
                  <a:pt x="983" y="824"/>
                  <a:pt x="988" y="822"/>
                </a:cubicBezTo>
                <a:cubicBezTo>
                  <a:pt x="990" y="821"/>
                  <a:pt x="993" y="820"/>
                  <a:pt x="996" y="820"/>
                </a:cubicBezTo>
                <a:cubicBezTo>
                  <a:pt x="996" y="820"/>
                  <a:pt x="997" y="820"/>
                  <a:pt x="997" y="820"/>
                </a:cubicBezTo>
                <a:cubicBezTo>
                  <a:pt x="998" y="820"/>
                  <a:pt x="999" y="820"/>
                  <a:pt x="999" y="820"/>
                </a:cubicBezTo>
                <a:cubicBezTo>
                  <a:pt x="1003" y="821"/>
                  <a:pt x="1003" y="823"/>
                  <a:pt x="1004" y="824"/>
                </a:cubicBezTo>
                <a:cubicBezTo>
                  <a:pt x="1005" y="825"/>
                  <a:pt x="1008" y="826"/>
                  <a:pt x="1014" y="824"/>
                </a:cubicBezTo>
                <a:cubicBezTo>
                  <a:pt x="1015" y="823"/>
                  <a:pt x="1016" y="823"/>
                  <a:pt x="1017" y="823"/>
                </a:cubicBezTo>
                <a:cubicBezTo>
                  <a:pt x="1027" y="819"/>
                  <a:pt x="1031" y="818"/>
                  <a:pt x="1037" y="817"/>
                </a:cubicBezTo>
                <a:cubicBezTo>
                  <a:pt x="1038" y="817"/>
                  <a:pt x="1039" y="817"/>
                  <a:pt x="1040" y="817"/>
                </a:cubicBezTo>
                <a:cubicBezTo>
                  <a:pt x="1055" y="817"/>
                  <a:pt x="1049" y="817"/>
                  <a:pt x="1055" y="827"/>
                </a:cubicBezTo>
                <a:cubicBezTo>
                  <a:pt x="1067" y="823"/>
                  <a:pt x="1067" y="823"/>
                  <a:pt x="1067" y="823"/>
                </a:cubicBezTo>
                <a:cubicBezTo>
                  <a:pt x="1070" y="823"/>
                  <a:pt x="1070" y="823"/>
                  <a:pt x="1070" y="823"/>
                </a:cubicBezTo>
                <a:cubicBezTo>
                  <a:pt x="1071" y="823"/>
                  <a:pt x="1071" y="823"/>
                  <a:pt x="1071" y="823"/>
                </a:cubicBezTo>
                <a:cubicBezTo>
                  <a:pt x="1083" y="843"/>
                  <a:pt x="1072" y="830"/>
                  <a:pt x="1071" y="855"/>
                </a:cubicBezTo>
                <a:cubicBezTo>
                  <a:pt x="1075" y="859"/>
                  <a:pt x="1078" y="862"/>
                  <a:pt x="1081" y="864"/>
                </a:cubicBezTo>
                <a:cubicBezTo>
                  <a:pt x="1082" y="865"/>
                  <a:pt x="1083" y="865"/>
                  <a:pt x="1084" y="866"/>
                </a:cubicBezTo>
                <a:cubicBezTo>
                  <a:pt x="1086" y="868"/>
                  <a:pt x="1088" y="871"/>
                  <a:pt x="1089" y="877"/>
                </a:cubicBezTo>
                <a:cubicBezTo>
                  <a:pt x="1091" y="884"/>
                  <a:pt x="1095" y="897"/>
                  <a:pt x="1099" y="900"/>
                </a:cubicBezTo>
                <a:cubicBezTo>
                  <a:pt x="1099" y="901"/>
                  <a:pt x="1099" y="901"/>
                  <a:pt x="1099" y="901"/>
                </a:cubicBezTo>
                <a:cubicBezTo>
                  <a:pt x="1099" y="904"/>
                  <a:pt x="1099" y="907"/>
                  <a:pt x="1099" y="908"/>
                </a:cubicBezTo>
                <a:cubicBezTo>
                  <a:pt x="1098" y="910"/>
                  <a:pt x="1096" y="911"/>
                  <a:pt x="1091" y="911"/>
                </a:cubicBezTo>
                <a:cubicBezTo>
                  <a:pt x="1088" y="925"/>
                  <a:pt x="1088" y="925"/>
                  <a:pt x="1088" y="925"/>
                </a:cubicBezTo>
                <a:cubicBezTo>
                  <a:pt x="1083" y="923"/>
                  <a:pt x="1086" y="924"/>
                  <a:pt x="1086" y="926"/>
                </a:cubicBezTo>
                <a:cubicBezTo>
                  <a:pt x="1084" y="937"/>
                  <a:pt x="1084" y="937"/>
                  <a:pt x="1084" y="937"/>
                </a:cubicBezTo>
                <a:cubicBezTo>
                  <a:pt x="1090" y="944"/>
                  <a:pt x="1090" y="944"/>
                  <a:pt x="1090" y="944"/>
                </a:cubicBezTo>
                <a:cubicBezTo>
                  <a:pt x="1086" y="944"/>
                  <a:pt x="1086" y="944"/>
                  <a:pt x="1086" y="944"/>
                </a:cubicBezTo>
                <a:cubicBezTo>
                  <a:pt x="1092" y="948"/>
                  <a:pt x="1096" y="953"/>
                  <a:pt x="1099" y="959"/>
                </a:cubicBezTo>
                <a:cubicBezTo>
                  <a:pt x="1101" y="964"/>
                  <a:pt x="1102" y="969"/>
                  <a:pt x="1102" y="973"/>
                </a:cubicBezTo>
                <a:cubicBezTo>
                  <a:pt x="1102" y="981"/>
                  <a:pt x="1101" y="978"/>
                  <a:pt x="1104" y="987"/>
                </a:cubicBezTo>
                <a:cubicBezTo>
                  <a:pt x="1105" y="988"/>
                  <a:pt x="1105" y="988"/>
                  <a:pt x="1105" y="988"/>
                </a:cubicBezTo>
                <a:cubicBezTo>
                  <a:pt x="1106" y="992"/>
                  <a:pt x="1103" y="992"/>
                  <a:pt x="1106" y="995"/>
                </a:cubicBezTo>
                <a:cubicBezTo>
                  <a:pt x="1110" y="1000"/>
                  <a:pt x="1113" y="998"/>
                  <a:pt x="1111" y="1003"/>
                </a:cubicBezTo>
                <a:cubicBezTo>
                  <a:pt x="1116" y="1003"/>
                  <a:pt x="1116" y="1003"/>
                  <a:pt x="1116" y="1003"/>
                </a:cubicBezTo>
                <a:cubicBezTo>
                  <a:pt x="1113" y="1009"/>
                  <a:pt x="1116" y="1011"/>
                  <a:pt x="1119" y="1013"/>
                </a:cubicBezTo>
                <a:cubicBezTo>
                  <a:pt x="1121" y="1015"/>
                  <a:pt x="1122" y="1017"/>
                  <a:pt x="1122" y="1021"/>
                </a:cubicBezTo>
                <a:cubicBezTo>
                  <a:pt x="1122" y="1022"/>
                  <a:pt x="1122" y="1022"/>
                  <a:pt x="1122" y="1022"/>
                </a:cubicBezTo>
                <a:cubicBezTo>
                  <a:pt x="1122" y="1033"/>
                  <a:pt x="1124" y="1035"/>
                  <a:pt x="1128" y="1036"/>
                </a:cubicBezTo>
                <a:cubicBezTo>
                  <a:pt x="1130" y="1037"/>
                  <a:pt x="1133" y="1037"/>
                  <a:pt x="1137" y="1038"/>
                </a:cubicBezTo>
                <a:cubicBezTo>
                  <a:pt x="1137" y="1039"/>
                  <a:pt x="1138" y="1039"/>
                  <a:pt x="1138" y="1039"/>
                </a:cubicBezTo>
                <a:cubicBezTo>
                  <a:pt x="1139" y="1036"/>
                  <a:pt x="1139" y="1036"/>
                  <a:pt x="1139" y="1036"/>
                </a:cubicBezTo>
                <a:cubicBezTo>
                  <a:pt x="1141" y="1037"/>
                  <a:pt x="1147" y="1034"/>
                  <a:pt x="1150" y="1035"/>
                </a:cubicBezTo>
                <a:cubicBezTo>
                  <a:pt x="1150" y="1035"/>
                  <a:pt x="1150" y="1035"/>
                  <a:pt x="1150" y="1035"/>
                </a:cubicBezTo>
                <a:cubicBezTo>
                  <a:pt x="1157" y="1034"/>
                  <a:pt x="1157" y="1034"/>
                  <a:pt x="1157" y="1034"/>
                </a:cubicBezTo>
                <a:cubicBezTo>
                  <a:pt x="1158" y="1034"/>
                  <a:pt x="1159" y="1034"/>
                  <a:pt x="1160" y="1034"/>
                </a:cubicBezTo>
                <a:cubicBezTo>
                  <a:pt x="1159" y="1034"/>
                  <a:pt x="1161" y="1034"/>
                  <a:pt x="1160" y="1034"/>
                </a:cubicBezTo>
                <a:cubicBezTo>
                  <a:pt x="1160" y="1035"/>
                  <a:pt x="1160" y="1035"/>
                  <a:pt x="1161" y="1036"/>
                </a:cubicBezTo>
                <a:cubicBezTo>
                  <a:pt x="1160" y="1033"/>
                  <a:pt x="1160" y="1033"/>
                  <a:pt x="1160" y="1033"/>
                </a:cubicBezTo>
                <a:cubicBezTo>
                  <a:pt x="1181" y="1031"/>
                  <a:pt x="1204" y="1006"/>
                  <a:pt x="1204" y="993"/>
                </a:cubicBezTo>
                <a:cubicBezTo>
                  <a:pt x="1204" y="988"/>
                  <a:pt x="1205" y="986"/>
                  <a:pt x="1206" y="984"/>
                </a:cubicBezTo>
                <a:cubicBezTo>
                  <a:pt x="1212" y="977"/>
                  <a:pt x="1226" y="986"/>
                  <a:pt x="1217" y="951"/>
                </a:cubicBezTo>
                <a:cubicBezTo>
                  <a:pt x="1220" y="948"/>
                  <a:pt x="1220" y="948"/>
                  <a:pt x="1220" y="948"/>
                </a:cubicBezTo>
                <a:cubicBezTo>
                  <a:pt x="1223" y="946"/>
                  <a:pt x="1223" y="946"/>
                  <a:pt x="1223" y="946"/>
                </a:cubicBezTo>
                <a:cubicBezTo>
                  <a:pt x="1245" y="931"/>
                  <a:pt x="1245" y="931"/>
                  <a:pt x="1245" y="931"/>
                </a:cubicBezTo>
                <a:cubicBezTo>
                  <a:pt x="1248" y="931"/>
                  <a:pt x="1248" y="931"/>
                  <a:pt x="1248" y="931"/>
                </a:cubicBezTo>
                <a:cubicBezTo>
                  <a:pt x="1249" y="916"/>
                  <a:pt x="1249" y="916"/>
                  <a:pt x="1249" y="916"/>
                </a:cubicBezTo>
                <a:cubicBezTo>
                  <a:pt x="1249" y="914"/>
                  <a:pt x="1251" y="909"/>
                  <a:pt x="1251" y="908"/>
                </a:cubicBezTo>
                <a:cubicBezTo>
                  <a:pt x="1251" y="897"/>
                  <a:pt x="1247" y="901"/>
                  <a:pt x="1244" y="891"/>
                </a:cubicBezTo>
                <a:cubicBezTo>
                  <a:pt x="1241" y="885"/>
                  <a:pt x="1246" y="883"/>
                  <a:pt x="1241" y="875"/>
                </a:cubicBezTo>
                <a:cubicBezTo>
                  <a:pt x="1245" y="869"/>
                  <a:pt x="1248" y="863"/>
                  <a:pt x="1253" y="857"/>
                </a:cubicBezTo>
                <a:cubicBezTo>
                  <a:pt x="1257" y="853"/>
                  <a:pt x="1269" y="848"/>
                  <a:pt x="1266" y="842"/>
                </a:cubicBezTo>
                <a:cubicBezTo>
                  <a:pt x="1282" y="835"/>
                  <a:pt x="1282" y="835"/>
                  <a:pt x="1282" y="835"/>
                </a:cubicBezTo>
                <a:cubicBezTo>
                  <a:pt x="1285" y="833"/>
                  <a:pt x="1285" y="833"/>
                  <a:pt x="1285" y="833"/>
                </a:cubicBezTo>
                <a:cubicBezTo>
                  <a:pt x="1287" y="832"/>
                  <a:pt x="1287" y="832"/>
                  <a:pt x="1287" y="832"/>
                </a:cubicBezTo>
                <a:cubicBezTo>
                  <a:pt x="1295" y="818"/>
                  <a:pt x="1295" y="818"/>
                  <a:pt x="1295" y="818"/>
                </a:cubicBezTo>
                <a:cubicBezTo>
                  <a:pt x="1299" y="810"/>
                  <a:pt x="1299" y="810"/>
                  <a:pt x="1299" y="810"/>
                </a:cubicBezTo>
                <a:cubicBezTo>
                  <a:pt x="1304" y="801"/>
                  <a:pt x="1304" y="801"/>
                  <a:pt x="1304" y="801"/>
                </a:cubicBezTo>
                <a:cubicBezTo>
                  <a:pt x="1304" y="801"/>
                  <a:pt x="1304" y="801"/>
                  <a:pt x="1304" y="801"/>
                </a:cubicBezTo>
                <a:cubicBezTo>
                  <a:pt x="1304" y="801"/>
                  <a:pt x="1304" y="801"/>
                  <a:pt x="1304" y="801"/>
                </a:cubicBezTo>
                <a:cubicBezTo>
                  <a:pt x="1304" y="801"/>
                  <a:pt x="1304" y="801"/>
                  <a:pt x="1304" y="801"/>
                </a:cubicBezTo>
                <a:cubicBezTo>
                  <a:pt x="1304" y="801"/>
                  <a:pt x="1304" y="801"/>
                  <a:pt x="1304" y="801"/>
                </a:cubicBezTo>
                <a:cubicBezTo>
                  <a:pt x="1304" y="801"/>
                  <a:pt x="1304" y="801"/>
                  <a:pt x="1304" y="801"/>
                </a:cubicBezTo>
                <a:cubicBezTo>
                  <a:pt x="1304" y="801"/>
                  <a:pt x="1304" y="801"/>
                  <a:pt x="1304" y="801"/>
                </a:cubicBezTo>
                <a:cubicBezTo>
                  <a:pt x="1304" y="801"/>
                  <a:pt x="1304" y="801"/>
                  <a:pt x="1304" y="801"/>
                </a:cubicBezTo>
                <a:cubicBezTo>
                  <a:pt x="1304" y="801"/>
                  <a:pt x="1304" y="801"/>
                  <a:pt x="1304" y="801"/>
                </a:cubicBezTo>
                <a:cubicBezTo>
                  <a:pt x="1304" y="801"/>
                  <a:pt x="1304" y="801"/>
                  <a:pt x="1304" y="801"/>
                </a:cubicBezTo>
                <a:cubicBezTo>
                  <a:pt x="1304" y="801"/>
                  <a:pt x="1304" y="801"/>
                  <a:pt x="1304" y="801"/>
                </a:cubicBezTo>
                <a:cubicBezTo>
                  <a:pt x="1304" y="800"/>
                  <a:pt x="1304" y="800"/>
                  <a:pt x="1304" y="800"/>
                </a:cubicBezTo>
                <a:cubicBezTo>
                  <a:pt x="1305" y="800"/>
                  <a:pt x="1305" y="800"/>
                  <a:pt x="1305" y="800"/>
                </a:cubicBezTo>
                <a:cubicBezTo>
                  <a:pt x="1305" y="800"/>
                  <a:pt x="1305" y="800"/>
                  <a:pt x="1305" y="800"/>
                </a:cubicBezTo>
                <a:cubicBezTo>
                  <a:pt x="1305" y="800"/>
                  <a:pt x="1305" y="800"/>
                  <a:pt x="1305" y="800"/>
                </a:cubicBezTo>
                <a:cubicBezTo>
                  <a:pt x="1305" y="800"/>
                  <a:pt x="1305" y="800"/>
                  <a:pt x="1305" y="800"/>
                </a:cubicBezTo>
                <a:cubicBezTo>
                  <a:pt x="1305" y="800"/>
                  <a:pt x="1305" y="800"/>
                  <a:pt x="1305" y="800"/>
                </a:cubicBezTo>
                <a:cubicBezTo>
                  <a:pt x="1305" y="799"/>
                  <a:pt x="1305" y="799"/>
                  <a:pt x="1305" y="799"/>
                </a:cubicBezTo>
                <a:cubicBezTo>
                  <a:pt x="1305" y="799"/>
                  <a:pt x="1305" y="799"/>
                  <a:pt x="1305" y="799"/>
                </a:cubicBezTo>
                <a:cubicBezTo>
                  <a:pt x="1305" y="799"/>
                  <a:pt x="1305" y="799"/>
                  <a:pt x="1305" y="799"/>
                </a:cubicBezTo>
                <a:cubicBezTo>
                  <a:pt x="1305" y="799"/>
                  <a:pt x="1305" y="799"/>
                  <a:pt x="1305" y="799"/>
                </a:cubicBezTo>
                <a:cubicBezTo>
                  <a:pt x="1305" y="799"/>
                  <a:pt x="1305" y="799"/>
                  <a:pt x="1305" y="799"/>
                </a:cubicBezTo>
                <a:cubicBezTo>
                  <a:pt x="1306" y="798"/>
                  <a:pt x="1306" y="798"/>
                  <a:pt x="1306" y="798"/>
                </a:cubicBezTo>
                <a:cubicBezTo>
                  <a:pt x="1306" y="798"/>
                  <a:pt x="1306" y="798"/>
                  <a:pt x="1306" y="798"/>
                </a:cubicBezTo>
                <a:cubicBezTo>
                  <a:pt x="1306" y="798"/>
                  <a:pt x="1306" y="798"/>
                  <a:pt x="1306" y="798"/>
                </a:cubicBezTo>
                <a:cubicBezTo>
                  <a:pt x="1306" y="798"/>
                  <a:pt x="1306" y="798"/>
                  <a:pt x="1306" y="798"/>
                </a:cubicBezTo>
                <a:cubicBezTo>
                  <a:pt x="1306" y="798"/>
                  <a:pt x="1306" y="798"/>
                  <a:pt x="1306" y="798"/>
                </a:cubicBezTo>
                <a:cubicBezTo>
                  <a:pt x="1306" y="798"/>
                  <a:pt x="1306" y="798"/>
                  <a:pt x="1306" y="798"/>
                </a:cubicBezTo>
                <a:cubicBezTo>
                  <a:pt x="1306" y="798"/>
                  <a:pt x="1306" y="798"/>
                  <a:pt x="1306" y="798"/>
                </a:cubicBezTo>
                <a:cubicBezTo>
                  <a:pt x="1309" y="792"/>
                  <a:pt x="1309" y="792"/>
                  <a:pt x="1309" y="792"/>
                </a:cubicBezTo>
                <a:cubicBezTo>
                  <a:pt x="1307" y="786"/>
                  <a:pt x="1307" y="786"/>
                  <a:pt x="1307" y="786"/>
                </a:cubicBezTo>
                <a:cubicBezTo>
                  <a:pt x="1306" y="786"/>
                  <a:pt x="1306" y="786"/>
                  <a:pt x="1306" y="786"/>
                </a:cubicBezTo>
                <a:cubicBezTo>
                  <a:pt x="1306" y="786"/>
                  <a:pt x="1306" y="786"/>
                  <a:pt x="1306" y="786"/>
                </a:cubicBezTo>
                <a:cubicBezTo>
                  <a:pt x="1306" y="786"/>
                  <a:pt x="1306" y="786"/>
                  <a:pt x="1306" y="786"/>
                </a:cubicBezTo>
                <a:cubicBezTo>
                  <a:pt x="1306" y="786"/>
                  <a:pt x="1306" y="786"/>
                  <a:pt x="1306" y="786"/>
                </a:cubicBezTo>
                <a:cubicBezTo>
                  <a:pt x="1306" y="786"/>
                  <a:pt x="1306" y="786"/>
                  <a:pt x="1306" y="786"/>
                </a:cubicBezTo>
                <a:cubicBezTo>
                  <a:pt x="1306" y="786"/>
                  <a:pt x="1306" y="786"/>
                  <a:pt x="1306" y="786"/>
                </a:cubicBezTo>
                <a:cubicBezTo>
                  <a:pt x="1306" y="786"/>
                  <a:pt x="1306" y="786"/>
                  <a:pt x="1306" y="786"/>
                </a:cubicBezTo>
                <a:cubicBezTo>
                  <a:pt x="1305" y="786"/>
                  <a:pt x="1305" y="786"/>
                  <a:pt x="1305" y="786"/>
                </a:cubicBezTo>
                <a:cubicBezTo>
                  <a:pt x="1305" y="786"/>
                  <a:pt x="1305" y="786"/>
                  <a:pt x="1305" y="786"/>
                </a:cubicBezTo>
                <a:cubicBezTo>
                  <a:pt x="1305" y="786"/>
                  <a:pt x="1305" y="786"/>
                  <a:pt x="1305" y="786"/>
                </a:cubicBezTo>
                <a:cubicBezTo>
                  <a:pt x="1305" y="786"/>
                  <a:pt x="1305" y="786"/>
                  <a:pt x="1305" y="786"/>
                </a:cubicBezTo>
                <a:cubicBezTo>
                  <a:pt x="1305" y="786"/>
                  <a:pt x="1305" y="786"/>
                  <a:pt x="1305" y="786"/>
                </a:cubicBezTo>
                <a:cubicBezTo>
                  <a:pt x="1305" y="786"/>
                  <a:pt x="1305" y="786"/>
                  <a:pt x="1305" y="786"/>
                </a:cubicBezTo>
                <a:cubicBezTo>
                  <a:pt x="1305" y="786"/>
                  <a:pt x="1305" y="786"/>
                  <a:pt x="1305" y="786"/>
                </a:cubicBezTo>
                <a:cubicBezTo>
                  <a:pt x="1305" y="786"/>
                  <a:pt x="1305" y="786"/>
                  <a:pt x="1305" y="786"/>
                </a:cubicBezTo>
                <a:cubicBezTo>
                  <a:pt x="1305" y="786"/>
                  <a:pt x="1305" y="786"/>
                  <a:pt x="1305" y="786"/>
                </a:cubicBezTo>
                <a:cubicBezTo>
                  <a:pt x="1305" y="786"/>
                  <a:pt x="1305" y="786"/>
                  <a:pt x="1305" y="786"/>
                </a:cubicBezTo>
                <a:cubicBezTo>
                  <a:pt x="1304" y="786"/>
                  <a:pt x="1304" y="786"/>
                  <a:pt x="1304" y="786"/>
                </a:cubicBezTo>
                <a:cubicBezTo>
                  <a:pt x="1304" y="786"/>
                  <a:pt x="1304" y="786"/>
                  <a:pt x="1304" y="786"/>
                </a:cubicBezTo>
                <a:cubicBezTo>
                  <a:pt x="1304" y="786"/>
                  <a:pt x="1304" y="786"/>
                  <a:pt x="1304" y="786"/>
                </a:cubicBezTo>
                <a:cubicBezTo>
                  <a:pt x="1304" y="786"/>
                  <a:pt x="1304" y="786"/>
                  <a:pt x="1304" y="786"/>
                </a:cubicBezTo>
                <a:cubicBezTo>
                  <a:pt x="1304" y="786"/>
                  <a:pt x="1304" y="786"/>
                  <a:pt x="1304" y="786"/>
                </a:cubicBezTo>
                <a:cubicBezTo>
                  <a:pt x="1304" y="786"/>
                  <a:pt x="1304" y="786"/>
                  <a:pt x="1304" y="786"/>
                </a:cubicBezTo>
                <a:cubicBezTo>
                  <a:pt x="1304" y="786"/>
                  <a:pt x="1304" y="786"/>
                  <a:pt x="1304" y="786"/>
                </a:cubicBezTo>
                <a:cubicBezTo>
                  <a:pt x="1304" y="786"/>
                  <a:pt x="1304" y="786"/>
                  <a:pt x="1304" y="786"/>
                </a:cubicBezTo>
                <a:cubicBezTo>
                  <a:pt x="1304" y="786"/>
                  <a:pt x="1304" y="786"/>
                  <a:pt x="1304" y="786"/>
                </a:cubicBezTo>
                <a:cubicBezTo>
                  <a:pt x="1304" y="786"/>
                  <a:pt x="1304" y="786"/>
                  <a:pt x="1304" y="786"/>
                </a:cubicBezTo>
                <a:cubicBezTo>
                  <a:pt x="1304" y="786"/>
                  <a:pt x="1304" y="786"/>
                  <a:pt x="1304" y="786"/>
                </a:cubicBezTo>
                <a:cubicBezTo>
                  <a:pt x="1304" y="786"/>
                  <a:pt x="1304" y="786"/>
                  <a:pt x="1304" y="786"/>
                </a:cubicBezTo>
                <a:cubicBezTo>
                  <a:pt x="1303" y="787"/>
                  <a:pt x="1301" y="787"/>
                  <a:pt x="1299" y="788"/>
                </a:cubicBezTo>
                <a:cubicBezTo>
                  <a:pt x="1298" y="788"/>
                  <a:pt x="1296" y="788"/>
                  <a:pt x="1295" y="789"/>
                </a:cubicBezTo>
                <a:cubicBezTo>
                  <a:pt x="1290" y="790"/>
                  <a:pt x="1286" y="792"/>
                  <a:pt x="1285" y="792"/>
                </a:cubicBezTo>
                <a:cubicBezTo>
                  <a:pt x="1280" y="792"/>
                  <a:pt x="1283" y="792"/>
                  <a:pt x="1282" y="791"/>
                </a:cubicBezTo>
                <a:cubicBezTo>
                  <a:pt x="1282" y="791"/>
                  <a:pt x="1281" y="791"/>
                  <a:pt x="1280" y="790"/>
                </a:cubicBezTo>
                <a:cubicBezTo>
                  <a:pt x="1279" y="791"/>
                  <a:pt x="1278" y="795"/>
                  <a:pt x="1275" y="795"/>
                </a:cubicBezTo>
                <a:cubicBezTo>
                  <a:pt x="1270" y="795"/>
                  <a:pt x="1265" y="787"/>
                  <a:pt x="1263" y="783"/>
                </a:cubicBezTo>
                <a:cubicBezTo>
                  <a:pt x="1260" y="774"/>
                  <a:pt x="1265" y="779"/>
                  <a:pt x="1253" y="773"/>
                </a:cubicBezTo>
                <a:cubicBezTo>
                  <a:pt x="1241" y="767"/>
                  <a:pt x="1241" y="763"/>
                  <a:pt x="1238" y="750"/>
                </a:cubicBezTo>
                <a:cubicBezTo>
                  <a:pt x="1228" y="749"/>
                  <a:pt x="1230" y="744"/>
                  <a:pt x="1230" y="740"/>
                </a:cubicBezTo>
                <a:cubicBezTo>
                  <a:pt x="1230" y="730"/>
                  <a:pt x="1229" y="737"/>
                  <a:pt x="1224" y="729"/>
                </a:cubicBezTo>
                <a:cubicBezTo>
                  <a:pt x="1224" y="728"/>
                  <a:pt x="1223" y="727"/>
                  <a:pt x="1223" y="726"/>
                </a:cubicBezTo>
                <a:cubicBezTo>
                  <a:pt x="1222" y="723"/>
                  <a:pt x="1222" y="719"/>
                  <a:pt x="1220" y="716"/>
                </a:cubicBezTo>
                <a:cubicBezTo>
                  <a:pt x="1220" y="716"/>
                  <a:pt x="1220" y="716"/>
                  <a:pt x="1220" y="716"/>
                </a:cubicBezTo>
                <a:cubicBezTo>
                  <a:pt x="1217" y="711"/>
                  <a:pt x="1213" y="705"/>
                  <a:pt x="1211" y="700"/>
                </a:cubicBezTo>
                <a:cubicBezTo>
                  <a:pt x="1219" y="699"/>
                  <a:pt x="1219" y="699"/>
                  <a:pt x="1219" y="699"/>
                </a:cubicBezTo>
                <a:cubicBezTo>
                  <a:pt x="1220" y="699"/>
                  <a:pt x="1220" y="700"/>
                  <a:pt x="1220" y="701"/>
                </a:cubicBezTo>
                <a:cubicBezTo>
                  <a:pt x="1221" y="703"/>
                  <a:pt x="1222" y="705"/>
                  <a:pt x="1223" y="707"/>
                </a:cubicBezTo>
                <a:cubicBezTo>
                  <a:pt x="1224" y="709"/>
                  <a:pt x="1226" y="712"/>
                  <a:pt x="1230" y="715"/>
                </a:cubicBezTo>
                <a:cubicBezTo>
                  <a:pt x="1241" y="725"/>
                  <a:pt x="1237" y="725"/>
                  <a:pt x="1242" y="733"/>
                </a:cubicBezTo>
                <a:cubicBezTo>
                  <a:pt x="1242" y="742"/>
                  <a:pt x="1242" y="742"/>
                  <a:pt x="1242" y="742"/>
                </a:cubicBezTo>
                <a:cubicBezTo>
                  <a:pt x="1253" y="738"/>
                  <a:pt x="1251" y="756"/>
                  <a:pt x="1261" y="757"/>
                </a:cubicBezTo>
                <a:cubicBezTo>
                  <a:pt x="1257" y="766"/>
                  <a:pt x="1265" y="776"/>
                  <a:pt x="1269" y="782"/>
                </a:cubicBezTo>
                <a:cubicBezTo>
                  <a:pt x="1282" y="779"/>
                  <a:pt x="1282" y="779"/>
                  <a:pt x="1282" y="779"/>
                </a:cubicBezTo>
                <a:cubicBezTo>
                  <a:pt x="1285" y="778"/>
                  <a:pt x="1285" y="778"/>
                  <a:pt x="1285" y="778"/>
                </a:cubicBezTo>
                <a:cubicBezTo>
                  <a:pt x="1295" y="775"/>
                  <a:pt x="1295" y="775"/>
                  <a:pt x="1295" y="775"/>
                </a:cubicBezTo>
                <a:cubicBezTo>
                  <a:pt x="1297" y="775"/>
                  <a:pt x="1297" y="775"/>
                  <a:pt x="1297" y="775"/>
                </a:cubicBezTo>
                <a:cubicBezTo>
                  <a:pt x="1295" y="772"/>
                  <a:pt x="1295" y="772"/>
                  <a:pt x="1295" y="772"/>
                </a:cubicBezTo>
                <a:cubicBezTo>
                  <a:pt x="1296" y="772"/>
                  <a:pt x="1298" y="772"/>
                  <a:pt x="1299" y="772"/>
                </a:cubicBezTo>
                <a:cubicBezTo>
                  <a:pt x="1301" y="771"/>
                  <a:pt x="1302" y="771"/>
                  <a:pt x="1304" y="770"/>
                </a:cubicBezTo>
                <a:cubicBezTo>
                  <a:pt x="1304" y="770"/>
                  <a:pt x="1304" y="770"/>
                  <a:pt x="1304" y="770"/>
                </a:cubicBezTo>
                <a:cubicBezTo>
                  <a:pt x="1304" y="770"/>
                  <a:pt x="1304" y="770"/>
                  <a:pt x="1304" y="770"/>
                </a:cubicBezTo>
                <a:cubicBezTo>
                  <a:pt x="1304" y="770"/>
                  <a:pt x="1304" y="770"/>
                  <a:pt x="1304" y="770"/>
                </a:cubicBezTo>
                <a:cubicBezTo>
                  <a:pt x="1304" y="770"/>
                  <a:pt x="1304" y="770"/>
                  <a:pt x="1304" y="770"/>
                </a:cubicBezTo>
                <a:cubicBezTo>
                  <a:pt x="1304" y="770"/>
                  <a:pt x="1304" y="770"/>
                  <a:pt x="1304" y="770"/>
                </a:cubicBezTo>
                <a:cubicBezTo>
                  <a:pt x="1304" y="770"/>
                  <a:pt x="1304" y="770"/>
                  <a:pt x="1304" y="770"/>
                </a:cubicBezTo>
                <a:cubicBezTo>
                  <a:pt x="1304" y="770"/>
                  <a:pt x="1304" y="770"/>
                  <a:pt x="1304" y="770"/>
                </a:cubicBezTo>
                <a:cubicBezTo>
                  <a:pt x="1304" y="770"/>
                  <a:pt x="1304" y="770"/>
                  <a:pt x="1304" y="770"/>
                </a:cubicBezTo>
                <a:cubicBezTo>
                  <a:pt x="1304" y="770"/>
                  <a:pt x="1304" y="770"/>
                  <a:pt x="1304" y="770"/>
                </a:cubicBezTo>
                <a:cubicBezTo>
                  <a:pt x="1304" y="770"/>
                  <a:pt x="1304" y="770"/>
                  <a:pt x="1304" y="770"/>
                </a:cubicBezTo>
                <a:cubicBezTo>
                  <a:pt x="1304" y="770"/>
                  <a:pt x="1304" y="770"/>
                  <a:pt x="1304" y="770"/>
                </a:cubicBezTo>
                <a:cubicBezTo>
                  <a:pt x="1305" y="770"/>
                  <a:pt x="1305" y="770"/>
                  <a:pt x="1305" y="770"/>
                </a:cubicBezTo>
                <a:cubicBezTo>
                  <a:pt x="1305" y="770"/>
                  <a:pt x="1305" y="770"/>
                  <a:pt x="1305" y="770"/>
                </a:cubicBezTo>
                <a:cubicBezTo>
                  <a:pt x="1305" y="770"/>
                  <a:pt x="1305" y="770"/>
                  <a:pt x="1305" y="770"/>
                </a:cubicBezTo>
                <a:cubicBezTo>
                  <a:pt x="1305" y="770"/>
                  <a:pt x="1305" y="770"/>
                  <a:pt x="1305" y="770"/>
                </a:cubicBezTo>
                <a:cubicBezTo>
                  <a:pt x="1305" y="770"/>
                  <a:pt x="1305" y="770"/>
                  <a:pt x="1305" y="770"/>
                </a:cubicBezTo>
                <a:cubicBezTo>
                  <a:pt x="1305" y="770"/>
                  <a:pt x="1305" y="770"/>
                  <a:pt x="1305" y="770"/>
                </a:cubicBezTo>
                <a:cubicBezTo>
                  <a:pt x="1305" y="770"/>
                  <a:pt x="1305" y="770"/>
                  <a:pt x="1305" y="770"/>
                </a:cubicBezTo>
                <a:cubicBezTo>
                  <a:pt x="1305" y="770"/>
                  <a:pt x="1305" y="770"/>
                  <a:pt x="1305" y="770"/>
                </a:cubicBezTo>
                <a:cubicBezTo>
                  <a:pt x="1305" y="770"/>
                  <a:pt x="1305" y="770"/>
                  <a:pt x="1305" y="770"/>
                </a:cubicBezTo>
                <a:cubicBezTo>
                  <a:pt x="1305" y="770"/>
                  <a:pt x="1305" y="770"/>
                  <a:pt x="1305" y="770"/>
                </a:cubicBezTo>
                <a:cubicBezTo>
                  <a:pt x="1306" y="770"/>
                  <a:pt x="1306" y="770"/>
                  <a:pt x="1306" y="770"/>
                </a:cubicBezTo>
                <a:cubicBezTo>
                  <a:pt x="1306" y="770"/>
                  <a:pt x="1306" y="770"/>
                  <a:pt x="1306" y="770"/>
                </a:cubicBezTo>
                <a:cubicBezTo>
                  <a:pt x="1306" y="770"/>
                  <a:pt x="1306" y="770"/>
                  <a:pt x="1306" y="770"/>
                </a:cubicBezTo>
                <a:cubicBezTo>
                  <a:pt x="1306" y="770"/>
                  <a:pt x="1306" y="770"/>
                  <a:pt x="1306" y="770"/>
                </a:cubicBezTo>
                <a:cubicBezTo>
                  <a:pt x="1306" y="770"/>
                  <a:pt x="1306" y="770"/>
                  <a:pt x="1306" y="770"/>
                </a:cubicBezTo>
                <a:cubicBezTo>
                  <a:pt x="1306" y="770"/>
                  <a:pt x="1306" y="770"/>
                  <a:pt x="1306" y="770"/>
                </a:cubicBezTo>
                <a:cubicBezTo>
                  <a:pt x="1306" y="770"/>
                  <a:pt x="1306" y="770"/>
                  <a:pt x="1306" y="770"/>
                </a:cubicBezTo>
                <a:cubicBezTo>
                  <a:pt x="1309" y="768"/>
                  <a:pt x="1312" y="767"/>
                  <a:pt x="1315" y="766"/>
                </a:cubicBezTo>
                <a:cubicBezTo>
                  <a:pt x="1318" y="764"/>
                  <a:pt x="1320" y="763"/>
                  <a:pt x="1322" y="763"/>
                </a:cubicBezTo>
                <a:cubicBezTo>
                  <a:pt x="1324" y="763"/>
                  <a:pt x="1325" y="763"/>
                  <a:pt x="1326" y="763"/>
                </a:cubicBezTo>
                <a:cubicBezTo>
                  <a:pt x="1327" y="760"/>
                  <a:pt x="1329" y="757"/>
                  <a:pt x="1333" y="755"/>
                </a:cubicBezTo>
                <a:cubicBezTo>
                  <a:pt x="1337" y="752"/>
                  <a:pt x="1341" y="750"/>
                  <a:pt x="1345" y="748"/>
                </a:cubicBezTo>
                <a:cubicBezTo>
                  <a:pt x="1346" y="748"/>
                  <a:pt x="1347" y="747"/>
                  <a:pt x="1348" y="747"/>
                </a:cubicBezTo>
                <a:cubicBezTo>
                  <a:pt x="1348" y="742"/>
                  <a:pt x="1348" y="740"/>
                  <a:pt x="1349" y="739"/>
                </a:cubicBezTo>
                <a:cubicBezTo>
                  <a:pt x="1350" y="738"/>
                  <a:pt x="1352" y="737"/>
                  <a:pt x="1355" y="735"/>
                </a:cubicBezTo>
                <a:cubicBezTo>
                  <a:pt x="1356" y="735"/>
                  <a:pt x="1357" y="734"/>
                  <a:pt x="1358" y="733"/>
                </a:cubicBezTo>
                <a:cubicBezTo>
                  <a:pt x="1356" y="731"/>
                  <a:pt x="1355" y="730"/>
                  <a:pt x="1355" y="728"/>
                </a:cubicBezTo>
                <a:cubicBezTo>
                  <a:pt x="1353" y="724"/>
                  <a:pt x="1353" y="724"/>
                  <a:pt x="1349" y="722"/>
                </a:cubicBezTo>
                <a:cubicBezTo>
                  <a:pt x="1348" y="722"/>
                  <a:pt x="1347" y="721"/>
                  <a:pt x="1345" y="720"/>
                </a:cubicBezTo>
                <a:cubicBezTo>
                  <a:pt x="1345" y="720"/>
                  <a:pt x="1345" y="720"/>
                  <a:pt x="1345" y="720"/>
                </a:cubicBezTo>
                <a:cubicBezTo>
                  <a:pt x="1331" y="715"/>
                  <a:pt x="1345" y="715"/>
                  <a:pt x="1334" y="708"/>
                </a:cubicBezTo>
                <a:cubicBezTo>
                  <a:pt x="1334" y="709"/>
                  <a:pt x="1333" y="710"/>
                  <a:pt x="1333" y="711"/>
                </a:cubicBezTo>
                <a:cubicBezTo>
                  <a:pt x="1330" y="715"/>
                  <a:pt x="1326" y="717"/>
                  <a:pt x="1322" y="719"/>
                </a:cubicBezTo>
                <a:cubicBezTo>
                  <a:pt x="1320" y="719"/>
                  <a:pt x="1317" y="720"/>
                  <a:pt x="1315" y="720"/>
                </a:cubicBezTo>
                <a:cubicBezTo>
                  <a:pt x="1314" y="720"/>
                  <a:pt x="1313" y="720"/>
                  <a:pt x="1311" y="720"/>
                </a:cubicBezTo>
                <a:cubicBezTo>
                  <a:pt x="1313" y="717"/>
                  <a:pt x="1309" y="714"/>
                  <a:pt x="1306" y="710"/>
                </a:cubicBezTo>
                <a:cubicBezTo>
                  <a:pt x="1306" y="710"/>
                  <a:pt x="1306" y="710"/>
                  <a:pt x="1306" y="710"/>
                </a:cubicBezTo>
                <a:cubicBezTo>
                  <a:pt x="1306" y="710"/>
                  <a:pt x="1306" y="710"/>
                  <a:pt x="1306" y="710"/>
                </a:cubicBezTo>
                <a:cubicBezTo>
                  <a:pt x="1306" y="710"/>
                  <a:pt x="1306" y="710"/>
                  <a:pt x="1306" y="710"/>
                </a:cubicBezTo>
                <a:cubicBezTo>
                  <a:pt x="1306" y="710"/>
                  <a:pt x="1306" y="710"/>
                  <a:pt x="1306" y="710"/>
                </a:cubicBezTo>
                <a:cubicBezTo>
                  <a:pt x="1306" y="710"/>
                  <a:pt x="1306" y="710"/>
                  <a:pt x="1306" y="710"/>
                </a:cubicBezTo>
                <a:cubicBezTo>
                  <a:pt x="1306" y="710"/>
                  <a:pt x="1306" y="710"/>
                  <a:pt x="1306" y="710"/>
                </a:cubicBezTo>
                <a:cubicBezTo>
                  <a:pt x="1305" y="710"/>
                  <a:pt x="1305" y="710"/>
                  <a:pt x="1305" y="710"/>
                </a:cubicBezTo>
                <a:cubicBezTo>
                  <a:pt x="1305" y="710"/>
                  <a:pt x="1305" y="710"/>
                  <a:pt x="1305" y="710"/>
                </a:cubicBezTo>
                <a:cubicBezTo>
                  <a:pt x="1305" y="710"/>
                  <a:pt x="1305" y="710"/>
                  <a:pt x="1305" y="710"/>
                </a:cubicBezTo>
                <a:cubicBezTo>
                  <a:pt x="1305" y="710"/>
                  <a:pt x="1305" y="710"/>
                  <a:pt x="1305" y="710"/>
                </a:cubicBezTo>
                <a:cubicBezTo>
                  <a:pt x="1305" y="710"/>
                  <a:pt x="1305" y="710"/>
                  <a:pt x="1305" y="710"/>
                </a:cubicBezTo>
                <a:cubicBezTo>
                  <a:pt x="1305" y="710"/>
                  <a:pt x="1305" y="710"/>
                  <a:pt x="1305" y="710"/>
                </a:cubicBezTo>
                <a:cubicBezTo>
                  <a:pt x="1305" y="709"/>
                  <a:pt x="1305" y="709"/>
                  <a:pt x="1305" y="709"/>
                </a:cubicBezTo>
                <a:cubicBezTo>
                  <a:pt x="1305" y="709"/>
                  <a:pt x="1305" y="709"/>
                  <a:pt x="1305" y="709"/>
                </a:cubicBezTo>
                <a:cubicBezTo>
                  <a:pt x="1305" y="709"/>
                  <a:pt x="1305" y="709"/>
                  <a:pt x="1305" y="709"/>
                </a:cubicBezTo>
                <a:cubicBezTo>
                  <a:pt x="1305" y="709"/>
                  <a:pt x="1305" y="709"/>
                  <a:pt x="1305" y="709"/>
                </a:cubicBezTo>
                <a:cubicBezTo>
                  <a:pt x="1304" y="709"/>
                  <a:pt x="1304" y="709"/>
                  <a:pt x="1304" y="709"/>
                </a:cubicBezTo>
                <a:cubicBezTo>
                  <a:pt x="1304" y="709"/>
                  <a:pt x="1304" y="709"/>
                  <a:pt x="1304" y="709"/>
                </a:cubicBezTo>
                <a:cubicBezTo>
                  <a:pt x="1304" y="709"/>
                  <a:pt x="1304" y="709"/>
                  <a:pt x="1304" y="709"/>
                </a:cubicBezTo>
                <a:cubicBezTo>
                  <a:pt x="1304" y="709"/>
                  <a:pt x="1304" y="709"/>
                  <a:pt x="1304" y="709"/>
                </a:cubicBezTo>
                <a:cubicBezTo>
                  <a:pt x="1304" y="709"/>
                  <a:pt x="1304" y="709"/>
                  <a:pt x="1304" y="709"/>
                </a:cubicBezTo>
                <a:cubicBezTo>
                  <a:pt x="1304" y="709"/>
                  <a:pt x="1304" y="709"/>
                  <a:pt x="1304" y="709"/>
                </a:cubicBezTo>
                <a:cubicBezTo>
                  <a:pt x="1304" y="709"/>
                  <a:pt x="1304" y="709"/>
                  <a:pt x="1304" y="709"/>
                </a:cubicBezTo>
                <a:cubicBezTo>
                  <a:pt x="1304" y="709"/>
                  <a:pt x="1304" y="709"/>
                  <a:pt x="1304" y="709"/>
                </a:cubicBezTo>
                <a:cubicBezTo>
                  <a:pt x="1304" y="709"/>
                  <a:pt x="1304" y="709"/>
                  <a:pt x="1304" y="709"/>
                </a:cubicBezTo>
                <a:cubicBezTo>
                  <a:pt x="1304" y="709"/>
                  <a:pt x="1304" y="709"/>
                  <a:pt x="1304" y="709"/>
                </a:cubicBezTo>
                <a:cubicBezTo>
                  <a:pt x="1304" y="709"/>
                  <a:pt x="1304" y="709"/>
                  <a:pt x="1304" y="709"/>
                </a:cubicBezTo>
                <a:cubicBezTo>
                  <a:pt x="1304" y="709"/>
                  <a:pt x="1304" y="709"/>
                  <a:pt x="1304" y="709"/>
                </a:cubicBezTo>
                <a:cubicBezTo>
                  <a:pt x="1302" y="707"/>
                  <a:pt x="1301" y="706"/>
                  <a:pt x="1300" y="704"/>
                </a:cubicBezTo>
                <a:cubicBezTo>
                  <a:pt x="1300" y="704"/>
                  <a:pt x="1299" y="703"/>
                  <a:pt x="1299" y="702"/>
                </a:cubicBezTo>
                <a:cubicBezTo>
                  <a:pt x="1297" y="698"/>
                  <a:pt x="1296" y="696"/>
                  <a:pt x="1295" y="693"/>
                </a:cubicBezTo>
                <a:cubicBezTo>
                  <a:pt x="1294" y="691"/>
                  <a:pt x="1294" y="689"/>
                  <a:pt x="1292" y="685"/>
                </a:cubicBezTo>
                <a:cubicBezTo>
                  <a:pt x="1295" y="685"/>
                  <a:pt x="1295" y="685"/>
                  <a:pt x="1295" y="685"/>
                </a:cubicBezTo>
                <a:cubicBezTo>
                  <a:pt x="1299" y="685"/>
                  <a:pt x="1299" y="685"/>
                  <a:pt x="1299" y="685"/>
                </a:cubicBezTo>
                <a:cubicBezTo>
                  <a:pt x="1299" y="685"/>
                  <a:pt x="1299" y="685"/>
                  <a:pt x="1299" y="685"/>
                </a:cubicBezTo>
                <a:cubicBezTo>
                  <a:pt x="1304" y="692"/>
                  <a:pt x="1304" y="692"/>
                  <a:pt x="1304" y="692"/>
                </a:cubicBezTo>
                <a:cubicBezTo>
                  <a:pt x="1304" y="692"/>
                  <a:pt x="1304" y="692"/>
                  <a:pt x="1304" y="692"/>
                </a:cubicBezTo>
                <a:cubicBezTo>
                  <a:pt x="1304" y="692"/>
                  <a:pt x="1304" y="692"/>
                  <a:pt x="1304" y="692"/>
                </a:cubicBezTo>
                <a:cubicBezTo>
                  <a:pt x="1304" y="692"/>
                  <a:pt x="1304" y="692"/>
                  <a:pt x="1304" y="692"/>
                </a:cubicBezTo>
                <a:cubicBezTo>
                  <a:pt x="1304" y="692"/>
                  <a:pt x="1304" y="692"/>
                  <a:pt x="1304" y="692"/>
                </a:cubicBezTo>
                <a:cubicBezTo>
                  <a:pt x="1304" y="692"/>
                  <a:pt x="1304" y="692"/>
                  <a:pt x="1304" y="692"/>
                </a:cubicBezTo>
                <a:cubicBezTo>
                  <a:pt x="1304" y="692"/>
                  <a:pt x="1304" y="692"/>
                  <a:pt x="1304" y="692"/>
                </a:cubicBezTo>
                <a:cubicBezTo>
                  <a:pt x="1304" y="692"/>
                  <a:pt x="1304" y="692"/>
                  <a:pt x="1304" y="692"/>
                </a:cubicBezTo>
                <a:cubicBezTo>
                  <a:pt x="1304" y="693"/>
                  <a:pt x="1304" y="693"/>
                  <a:pt x="1304" y="693"/>
                </a:cubicBezTo>
                <a:cubicBezTo>
                  <a:pt x="1304" y="693"/>
                  <a:pt x="1304" y="693"/>
                  <a:pt x="1304" y="693"/>
                </a:cubicBezTo>
                <a:cubicBezTo>
                  <a:pt x="1304" y="693"/>
                  <a:pt x="1304" y="693"/>
                  <a:pt x="1304" y="693"/>
                </a:cubicBezTo>
                <a:cubicBezTo>
                  <a:pt x="1304" y="693"/>
                  <a:pt x="1304" y="693"/>
                  <a:pt x="1304" y="693"/>
                </a:cubicBezTo>
                <a:cubicBezTo>
                  <a:pt x="1305" y="693"/>
                  <a:pt x="1305" y="693"/>
                  <a:pt x="1305" y="693"/>
                </a:cubicBezTo>
                <a:cubicBezTo>
                  <a:pt x="1305" y="693"/>
                  <a:pt x="1305" y="693"/>
                  <a:pt x="1305" y="693"/>
                </a:cubicBezTo>
                <a:cubicBezTo>
                  <a:pt x="1305" y="693"/>
                  <a:pt x="1305" y="693"/>
                  <a:pt x="1305" y="693"/>
                </a:cubicBezTo>
                <a:cubicBezTo>
                  <a:pt x="1305" y="693"/>
                  <a:pt x="1305" y="693"/>
                  <a:pt x="1305" y="693"/>
                </a:cubicBezTo>
                <a:cubicBezTo>
                  <a:pt x="1305" y="693"/>
                  <a:pt x="1305" y="693"/>
                  <a:pt x="1305" y="693"/>
                </a:cubicBezTo>
                <a:cubicBezTo>
                  <a:pt x="1305" y="694"/>
                  <a:pt x="1305" y="694"/>
                  <a:pt x="1305" y="694"/>
                </a:cubicBezTo>
                <a:cubicBezTo>
                  <a:pt x="1305" y="694"/>
                  <a:pt x="1305" y="694"/>
                  <a:pt x="1305" y="694"/>
                </a:cubicBezTo>
                <a:cubicBezTo>
                  <a:pt x="1305" y="694"/>
                  <a:pt x="1305" y="694"/>
                  <a:pt x="1305" y="694"/>
                </a:cubicBezTo>
                <a:cubicBezTo>
                  <a:pt x="1305" y="694"/>
                  <a:pt x="1305" y="694"/>
                  <a:pt x="1305" y="694"/>
                </a:cubicBezTo>
                <a:cubicBezTo>
                  <a:pt x="1305" y="694"/>
                  <a:pt x="1305" y="694"/>
                  <a:pt x="1305" y="694"/>
                </a:cubicBezTo>
                <a:cubicBezTo>
                  <a:pt x="1305" y="694"/>
                  <a:pt x="1305" y="694"/>
                  <a:pt x="1305" y="694"/>
                </a:cubicBezTo>
                <a:cubicBezTo>
                  <a:pt x="1306" y="694"/>
                  <a:pt x="1306" y="694"/>
                  <a:pt x="1306" y="694"/>
                </a:cubicBezTo>
                <a:cubicBezTo>
                  <a:pt x="1306" y="694"/>
                  <a:pt x="1306" y="694"/>
                  <a:pt x="1306" y="694"/>
                </a:cubicBezTo>
                <a:cubicBezTo>
                  <a:pt x="1306" y="694"/>
                  <a:pt x="1306" y="694"/>
                  <a:pt x="1306" y="694"/>
                </a:cubicBezTo>
                <a:cubicBezTo>
                  <a:pt x="1306" y="694"/>
                  <a:pt x="1306" y="694"/>
                  <a:pt x="1306" y="694"/>
                </a:cubicBezTo>
                <a:cubicBezTo>
                  <a:pt x="1306" y="694"/>
                  <a:pt x="1306" y="694"/>
                  <a:pt x="1306" y="694"/>
                </a:cubicBezTo>
                <a:cubicBezTo>
                  <a:pt x="1306" y="694"/>
                  <a:pt x="1306" y="694"/>
                  <a:pt x="1306" y="694"/>
                </a:cubicBezTo>
                <a:cubicBezTo>
                  <a:pt x="1306" y="694"/>
                  <a:pt x="1306" y="694"/>
                  <a:pt x="1306" y="694"/>
                </a:cubicBezTo>
                <a:cubicBezTo>
                  <a:pt x="1313" y="698"/>
                  <a:pt x="1313" y="698"/>
                  <a:pt x="1313" y="698"/>
                </a:cubicBezTo>
                <a:cubicBezTo>
                  <a:pt x="1312" y="698"/>
                  <a:pt x="1312" y="698"/>
                  <a:pt x="1312" y="698"/>
                </a:cubicBezTo>
                <a:cubicBezTo>
                  <a:pt x="1315" y="702"/>
                  <a:pt x="1315" y="702"/>
                  <a:pt x="1315" y="702"/>
                </a:cubicBezTo>
                <a:cubicBezTo>
                  <a:pt x="1320" y="707"/>
                  <a:pt x="1320" y="707"/>
                  <a:pt x="1320" y="707"/>
                </a:cubicBezTo>
                <a:cubicBezTo>
                  <a:pt x="1322" y="706"/>
                  <a:pt x="1322" y="706"/>
                  <a:pt x="1322" y="706"/>
                </a:cubicBezTo>
                <a:cubicBezTo>
                  <a:pt x="1322" y="708"/>
                  <a:pt x="1322" y="708"/>
                  <a:pt x="1322" y="708"/>
                </a:cubicBezTo>
                <a:cubicBezTo>
                  <a:pt x="1322" y="708"/>
                  <a:pt x="1322" y="708"/>
                  <a:pt x="1322" y="708"/>
                </a:cubicBezTo>
                <a:cubicBezTo>
                  <a:pt x="1323" y="709"/>
                  <a:pt x="1323" y="709"/>
                  <a:pt x="1323" y="709"/>
                </a:cubicBezTo>
                <a:cubicBezTo>
                  <a:pt x="1333" y="706"/>
                  <a:pt x="1333" y="706"/>
                  <a:pt x="1333" y="706"/>
                </a:cubicBezTo>
                <a:cubicBezTo>
                  <a:pt x="1339" y="703"/>
                  <a:pt x="1339" y="703"/>
                  <a:pt x="1339" y="703"/>
                </a:cubicBezTo>
                <a:cubicBezTo>
                  <a:pt x="1344" y="712"/>
                  <a:pt x="1344" y="712"/>
                  <a:pt x="1344" y="712"/>
                </a:cubicBezTo>
                <a:cubicBezTo>
                  <a:pt x="1345" y="712"/>
                  <a:pt x="1345" y="712"/>
                  <a:pt x="1345" y="712"/>
                </a:cubicBezTo>
                <a:cubicBezTo>
                  <a:pt x="1349" y="713"/>
                  <a:pt x="1349" y="713"/>
                  <a:pt x="1349" y="713"/>
                </a:cubicBezTo>
                <a:cubicBezTo>
                  <a:pt x="1355" y="714"/>
                  <a:pt x="1355" y="714"/>
                  <a:pt x="1355" y="714"/>
                </a:cubicBezTo>
                <a:cubicBezTo>
                  <a:pt x="1356" y="714"/>
                  <a:pt x="1356" y="714"/>
                  <a:pt x="1356" y="714"/>
                </a:cubicBezTo>
                <a:cubicBezTo>
                  <a:pt x="1361" y="714"/>
                  <a:pt x="1361" y="714"/>
                  <a:pt x="1361" y="714"/>
                </a:cubicBezTo>
                <a:cubicBezTo>
                  <a:pt x="1368" y="713"/>
                  <a:pt x="1368" y="713"/>
                  <a:pt x="1368" y="713"/>
                </a:cubicBezTo>
                <a:cubicBezTo>
                  <a:pt x="1371" y="713"/>
                  <a:pt x="1371" y="713"/>
                  <a:pt x="1371" y="713"/>
                </a:cubicBezTo>
                <a:cubicBezTo>
                  <a:pt x="1392" y="712"/>
                  <a:pt x="1392" y="712"/>
                  <a:pt x="1392" y="712"/>
                </a:cubicBezTo>
                <a:cubicBezTo>
                  <a:pt x="1394" y="718"/>
                  <a:pt x="1394" y="718"/>
                  <a:pt x="1394" y="718"/>
                </a:cubicBezTo>
                <a:cubicBezTo>
                  <a:pt x="1404" y="719"/>
                  <a:pt x="1408" y="732"/>
                  <a:pt x="1410" y="739"/>
                </a:cubicBezTo>
                <a:cubicBezTo>
                  <a:pt x="1418" y="739"/>
                  <a:pt x="1418" y="739"/>
                  <a:pt x="1418" y="739"/>
                </a:cubicBezTo>
                <a:cubicBezTo>
                  <a:pt x="1419" y="739"/>
                  <a:pt x="1419" y="739"/>
                  <a:pt x="1419" y="739"/>
                </a:cubicBezTo>
                <a:cubicBezTo>
                  <a:pt x="1423" y="739"/>
                  <a:pt x="1424" y="736"/>
                  <a:pt x="1427" y="733"/>
                </a:cubicBezTo>
                <a:cubicBezTo>
                  <a:pt x="1429" y="746"/>
                  <a:pt x="1427" y="755"/>
                  <a:pt x="1434" y="769"/>
                </a:cubicBezTo>
                <a:cubicBezTo>
                  <a:pt x="1439" y="780"/>
                  <a:pt x="1448" y="802"/>
                  <a:pt x="1454" y="807"/>
                </a:cubicBezTo>
                <a:cubicBezTo>
                  <a:pt x="1456" y="807"/>
                  <a:pt x="1456" y="807"/>
                  <a:pt x="1456" y="807"/>
                </a:cubicBezTo>
                <a:cubicBezTo>
                  <a:pt x="1457" y="805"/>
                  <a:pt x="1457" y="805"/>
                  <a:pt x="1457" y="805"/>
                </a:cubicBezTo>
                <a:cubicBezTo>
                  <a:pt x="1467" y="789"/>
                  <a:pt x="1467" y="789"/>
                  <a:pt x="1467" y="789"/>
                </a:cubicBezTo>
                <a:cubicBezTo>
                  <a:pt x="1473" y="780"/>
                  <a:pt x="1473" y="780"/>
                  <a:pt x="1473" y="780"/>
                </a:cubicBezTo>
                <a:cubicBezTo>
                  <a:pt x="1471" y="777"/>
                  <a:pt x="1469" y="777"/>
                  <a:pt x="1469" y="774"/>
                </a:cubicBezTo>
                <a:cubicBezTo>
                  <a:pt x="1469" y="772"/>
                  <a:pt x="1469" y="772"/>
                  <a:pt x="1469" y="772"/>
                </a:cubicBezTo>
                <a:cubicBezTo>
                  <a:pt x="1469" y="768"/>
                  <a:pt x="1476" y="764"/>
                  <a:pt x="1483" y="760"/>
                </a:cubicBezTo>
                <a:cubicBezTo>
                  <a:pt x="1491" y="755"/>
                  <a:pt x="1499" y="750"/>
                  <a:pt x="1500" y="746"/>
                </a:cubicBezTo>
                <a:cubicBezTo>
                  <a:pt x="1512" y="739"/>
                  <a:pt x="1512" y="739"/>
                  <a:pt x="1512" y="739"/>
                </a:cubicBezTo>
                <a:cubicBezTo>
                  <a:pt x="1513" y="737"/>
                  <a:pt x="1513" y="737"/>
                  <a:pt x="1513" y="737"/>
                </a:cubicBezTo>
                <a:cubicBezTo>
                  <a:pt x="1525" y="732"/>
                  <a:pt x="1525" y="732"/>
                  <a:pt x="1525" y="732"/>
                </a:cubicBezTo>
                <a:cubicBezTo>
                  <a:pt x="1532" y="729"/>
                  <a:pt x="1532" y="729"/>
                  <a:pt x="1532" y="729"/>
                </a:cubicBezTo>
                <a:cubicBezTo>
                  <a:pt x="1539" y="733"/>
                  <a:pt x="1532" y="736"/>
                  <a:pt x="1543" y="745"/>
                </a:cubicBezTo>
                <a:cubicBezTo>
                  <a:pt x="1549" y="751"/>
                  <a:pt x="1550" y="762"/>
                  <a:pt x="1548" y="765"/>
                </a:cubicBezTo>
                <a:cubicBezTo>
                  <a:pt x="1550" y="766"/>
                  <a:pt x="1550" y="766"/>
                  <a:pt x="1550" y="766"/>
                </a:cubicBezTo>
                <a:cubicBezTo>
                  <a:pt x="1559" y="763"/>
                  <a:pt x="1559" y="763"/>
                  <a:pt x="1559" y="763"/>
                </a:cubicBezTo>
                <a:cubicBezTo>
                  <a:pt x="1565" y="760"/>
                  <a:pt x="1565" y="760"/>
                  <a:pt x="1565" y="760"/>
                </a:cubicBezTo>
                <a:cubicBezTo>
                  <a:pt x="1567" y="761"/>
                  <a:pt x="1567" y="761"/>
                  <a:pt x="1567" y="761"/>
                </a:cubicBezTo>
                <a:cubicBezTo>
                  <a:pt x="1565" y="762"/>
                  <a:pt x="1565" y="762"/>
                  <a:pt x="1565" y="762"/>
                </a:cubicBezTo>
                <a:cubicBezTo>
                  <a:pt x="1573" y="782"/>
                  <a:pt x="1573" y="782"/>
                  <a:pt x="1573" y="782"/>
                </a:cubicBezTo>
                <a:cubicBezTo>
                  <a:pt x="1571" y="804"/>
                  <a:pt x="1571" y="804"/>
                  <a:pt x="1571" y="804"/>
                </a:cubicBezTo>
                <a:cubicBezTo>
                  <a:pt x="1575" y="809"/>
                  <a:pt x="1578" y="811"/>
                  <a:pt x="1579" y="813"/>
                </a:cubicBezTo>
                <a:cubicBezTo>
                  <a:pt x="1582" y="815"/>
                  <a:pt x="1582" y="816"/>
                  <a:pt x="1583" y="828"/>
                </a:cubicBezTo>
                <a:cubicBezTo>
                  <a:pt x="1586" y="828"/>
                  <a:pt x="1586" y="828"/>
                  <a:pt x="1586" y="828"/>
                </a:cubicBezTo>
                <a:cubicBezTo>
                  <a:pt x="1584" y="831"/>
                  <a:pt x="1593" y="840"/>
                  <a:pt x="1598" y="838"/>
                </a:cubicBezTo>
                <a:cubicBezTo>
                  <a:pt x="1599" y="840"/>
                  <a:pt x="1599" y="840"/>
                  <a:pt x="1599" y="840"/>
                </a:cubicBezTo>
                <a:cubicBezTo>
                  <a:pt x="1602" y="842"/>
                  <a:pt x="1587" y="837"/>
                  <a:pt x="1585" y="836"/>
                </a:cubicBezTo>
                <a:cubicBezTo>
                  <a:pt x="1582" y="834"/>
                  <a:pt x="1580" y="833"/>
                  <a:pt x="1579" y="831"/>
                </a:cubicBezTo>
                <a:cubicBezTo>
                  <a:pt x="1578" y="829"/>
                  <a:pt x="1577" y="828"/>
                  <a:pt x="1571" y="828"/>
                </a:cubicBezTo>
                <a:cubicBezTo>
                  <a:pt x="1573" y="822"/>
                  <a:pt x="1565" y="821"/>
                  <a:pt x="1559" y="820"/>
                </a:cubicBezTo>
                <a:cubicBezTo>
                  <a:pt x="1556" y="820"/>
                  <a:pt x="1554" y="820"/>
                  <a:pt x="1554" y="820"/>
                </a:cubicBezTo>
                <a:cubicBezTo>
                  <a:pt x="1554" y="825"/>
                  <a:pt x="1554" y="825"/>
                  <a:pt x="1554" y="825"/>
                </a:cubicBezTo>
                <a:cubicBezTo>
                  <a:pt x="1556" y="826"/>
                  <a:pt x="1556" y="826"/>
                  <a:pt x="1556" y="826"/>
                </a:cubicBezTo>
                <a:cubicBezTo>
                  <a:pt x="1558" y="826"/>
                  <a:pt x="1558" y="826"/>
                  <a:pt x="1558" y="826"/>
                </a:cubicBezTo>
                <a:cubicBezTo>
                  <a:pt x="1559" y="827"/>
                  <a:pt x="1559" y="827"/>
                  <a:pt x="1559" y="827"/>
                </a:cubicBezTo>
                <a:cubicBezTo>
                  <a:pt x="1559" y="828"/>
                  <a:pt x="1559" y="828"/>
                  <a:pt x="1559" y="828"/>
                </a:cubicBezTo>
                <a:cubicBezTo>
                  <a:pt x="1572" y="839"/>
                  <a:pt x="1572" y="839"/>
                  <a:pt x="1572" y="839"/>
                </a:cubicBezTo>
                <a:cubicBezTo>
                  <a:pt x="1576" y="847"/>
                  <a:pt x="1576" y="847"/>
                  <a:pt x="1576" y="847"/>
                </a:cubicBezTo>
                <a:cubicBezTo>
                  <a:pt x="1577" y="848"/>
                  <a:pt x="1578" y="850"/>
                  <a:pt x="1579" y="851"/>
                </a:cubicBezTo>
                <a:cubicBezTo>
                  <a:pt x="1583" y="855"/>
                  <a:pt x="1584" y="858"/>
                  <a:pt x="1588" y="863"/>
                </a:cubicBezTo>
                <a:cubicBezTo>
                  <a:pt x="1592" y="868"/>
                  <a:pt x="1601" y="872"/>
                  <a:pt x="1606" y="878"/>
                </a:cubicBezTo>
                <a:cubicBezTo>
                  <a:pt x="1615" y="874"/>
                  <a:pt x="1615" y="874"/>
                  <a:pt x="1615" y="874"/>
                </a:cubicBezTo>
                <a:cubicBezTo>
                  <a:pt x="1616" y="874"/>
                  <a:pt x="1616" y="874"/>
                  <a:pt x="1616" y="874"/>
                </a:cubicBezTo>
                <a:cubicBezTo>
                  <a:pt x="1615" y="874"/>
                  <a:pt x="1615" y="874"/>
                  <a:pt x="1615" y="874"/>
                </a:cubicBezTo>
                <a:cubicBezTo>
                  <a:pt x="1614" y="872"/>
                  <a:pt x="1614" y="872"/>
                  <a:pt x="1614" y="869"/>
                </a:cubicBezTo>
                <a:cubicBezTo>
                  <a:pt x="1614" y="865"/>
                  <a:pt x="1614" y="865"/>
                  <a:pt x="1614" y="865"/>
                </a:cubicBezTo>
                <a:cubicBezTo>
                  <a:pt x="1615" y="865"/>
                  <a:pt x="1615" y="865"/>
                  <a:pt x="1615" y="865"/>
                </a:cubicBezTo>
                <a:cubicBezTo>
                  <a:pt x="1618" y="865"/>
                  <a:pt x="1618" y="865"/>
                  <a:pt x="1618" y="865"/>
                </a:cubicBezTo>
                <a:cubicBezTo>
                  <a:pt x="1618" y="865"/>
                  <a:pt x="1618" y="865"/>
                  <a:pt x="1618" y="865"/>
                </a:cubicBezTo>
                <a:cubicBezTo>
                  <a:pt x="1619" y="859"/>
                  <a:pt x="1619" y="859"/>
                  <a:pt x="1619" y="859"/>
                </a:cubicBezTo>
                <a:cubicBezTo>
                  <a:pt x="1618" y="858"/>
                  <a:pt x="1618" y="858"/>
                  <a:pt x="1618" y="858"/>
                </a:cubicBezTo>
                <a:cubicBezTo>
                  <a:pt x="1616" y="858"/>
                  <a:pt x="1616" y="858"/>
                  <a:pt x="1616" y="858"/>
                </a:cubicBezTo>
                <a:cubicBezTo>
                  <a:pt x="1615" y="854"/>
                  <a:pt x="1615" y="854"/>
                  <a:pt x="1615" y="854"/>
                </a:cubicBezTo>
                <a:cubicBezTo>
                  <a:pt x="1615" y="854"/>
                  <a:pt x="1615" y="854"/>
                  <a:pt x="1615" y="854"/>
                </a:cubicBezTo>
                <a:cubicBezTo>
                  <a:pt x="1607" y="858"/>
                  <a:pt x="1607" y="858"/>
                  <a:pt x="1607" y="858"/>
                </a:cubicBezTo>
                <a:cubicBezTo>
                  <a:pt x="1602" y="855"/>
                  <a:pt x="1601" y="854"/>
                  <a:pt x="1601" y="850"/>
                </a:cubicBezTo>
                <a:cubicBezTo>
                  <a:pt x="1601" y="844"/>
                  <a:pt x="1600" y="849"/>
                  <a:pt x="1602" y="846"/>
                </a:cubicBezTo>
                <a:cubicBezTo>
                  <a:pt x="1598" y="841"/>
                  <a:pt x="1598" y="841"/>
                  <a:pt x="1598" y="841"/>
                </a:cubicBezTo>
                <a:cubicBezTo>
                  <a:pt x="1604" y="842"/>
                  <a:pt x="1604" y="842"/>
                  <a:pt x="1604" y="842"/>
                </a:cubicBezTo>
                <a:cubicBezTo>
                  <a:pt x="1606" y="840"/>
                  <a:pt x="1606" y="840"/>
                  <a:pt x="1606" y="840"/>
                </a:cubicBezTo>
                <a:cubicBezTo>
                  <a:pt x="1599" y="828"/>
                  <a:pt x="1599" y="828"/>
                  <a:pt x="1599" y="828"/>
                </a:cubicBezTo>
                <a:cubicBezTo>
                  <a:pt x="1603" y="813"/>
                  <a:pt x="1578" y="815"/>
                  <a:pt x="1583" y="804"/>
                </a:cubicBezTo>
                <a:cubicBezTo>
                  <a:pt x="1579" y="803"/>
                  <a:pt x="1579" y="803"/>
                  <a:pt x="1579" y="803"/>
                </a:cubicBezTo>
                <a:cubicBezTo>
                  <a:pt x="1579" y="803"/>
                  <a:pt x="1579" y="803"/>
                  <a:pt x="1579" y="803"/>
                </a:cubicBezTo>
                <a:cubicBezTo>
                  <a:pt x="1577" y="799"/>
                  <a:pt x="1577" y="799"/>
                  <a:pt x="1577" y="799"/>
                </a:cubicBezTo>
                <a:cubicBezTo>
                  <a:pt x="1579" y="791"/>
                  <a:pt x="1579" y="791"/>
                  <a:pt x="1579" y="791"/>
                </a:cubicBezTo>
                <a:cubicBezTo>
                  <a:pt x="1583" y="778"/>
                  <a:pt x="1583" y="778"/>
                  <a:pt x="1583" y="778"/>
                </a:cubicBezTo>
                <a:cubicBezTo>
                  <a:pt x="1581" y="778"/>
                  <a:pt x="1581" y="778"/>
                  <a:pt x="1581" y="778"/>
                </a:cubicBezTo>
                <a:cubicBezTo>
                  <a:pt x="1586" y="778"/>
                  <a:pt x="1586" y="778"/>
                  <a:pt x="1586" y="778"/>
                </a:cubicBezTo>
                <a:cubicBezTo>
                  <a:pt x="1584" y="783"/>
                  <a:pt x="1588" y="784"/>
                  <a:pt x="1596" y="784"/>
                </a:cubicBezTo>
                <a:cubicBezTo>
                  <a:pt x="1595" y="787"/>
                  <a:pt x="1610" y="808"/>
                  <a:pt x="1615" y="800"/>
                </a:cubicBezTo>
                <a:cubicBezTo>
                  <a:pt x="1616" y="799"/>
                  <a:pt x="1617" y="797"/>
                  <a:pt x="1617" y="794"/>
                </a:cubicBezTo>
                <a:cubicBezTo>
                  <a:pt x="1618" y="794"/>
                  <a:pt x="1618" y="794"/>
                  <a:pt x="1618" y="794"/>
                </a:cubicBezTo>
                <a:cubicBezTo>
                  <a:pt x="1624" y="793"/>
                  <a:pt x="1624" y="793"/>
                  <a:pt x="1624" y="793"/>
                </a:cubicBezTo>
                <a:cubicBezTo>
                  <a:pt x="1629" y="793"/>
                  <a:pt x="1629" y="793"/>
                  <a:pt x="1629" y="793"/>
                </a:cubicBezTo>
                <a:cubicBezTo>
                  <a:pt x="1631" y="788"/>
                  <a:pt x="1632" y="790"/>
                  <a:pt x="1632" y="784"/>
                </a:cubicBezTo>
                <a:cubicBezTo>
                  <a:pt x="1632" y="777"/>
                  <a:pt x="1632" y="777"/>
                  <a:pt x="1632" y="777"/>
                </a:cubicBezTo>
                <a:cubicBezTo>
                  <a:pt x="1632" y="772"/>
                  <a:pt x="1623" y="762"/>
                  <a:pt x="1618" y="756"/>
                </a:cubicBezTo>
                <a:cubicBezTo>
                  <a:pt x="1617" y="755"/>
                  <a:pt x="1616" y="754"/>
                  <a:pt x="1615" y="753"/>
                </a:cubicBezTo>
                <a:cubicBezTo>
                  <a:pt x="1615" y="752"/>
                  <a:pt x="1614" y="752"/>
                  <a:pt x="1614" y="751"/>
                </a:cubicBezTo>
                <a:cubicBezTo>
                  <a:pt x="1614" y="749"/>
                  <a:pt x="1615" y="747"/>
                  <a:pt x="1615" y="745"/>
                </a:cubicBezTo>
                <a:cubicBezTo>
                  <a:pt x="1616" y="744"/>
                  <a:pt x="1617" y="743"/>
                  <a:pt x="1618" y="742"/>
                </a:cubicBezTo>
                <a:cubicBezTo>
                  <a:pt x="1619" y="740"/>
                  <a:pt x="1621" y="739"/>
                  <a:pt x="1625" y="739"/>
                </a:cubicBezTo>
                <a:cubicBezTo>
                  <a:pt x="1625" y="735"/>
                  <a:pt x="1625" y="735"/>
                  <a:pt x="1625" y="735"/>
                </a:cubicBezTo>
                <a:cubicBezTo>
                  <a:pt x="1625" y="735"/>
                  <a:pt x="1629" y="736"/>
                  <a:pt x="1629" y="736"/>
                </a:cubicBezTo>
                <a:cubicBezTo>
                  <a:pt x="1635" y="736"/>
                  <a:pt x="1629" y="737"/>
                  <a:pt x="1633" y="735"/>
                </a:cubicBezTo>
                <a:cubicBezTo>
                  <a:pt x="1634" y="736"/>
                  <a:pt x="1634" y="736"/>
                  <a:pt x="1634" y="736"/>
                </a:cubicBezTo>
                <a:cubicBezTo>
                  <a:pt x="1639" y="741"/>
                  <a:pt x="1639" y="741"/>
                  <a:pt x="1639" y="741"/>
                </a:cubicBezTo>
                <a:cubicBezTo>
                  <a:pt x="1644" y="739"/>
                  <a:pt x="1644" y="739"/>
                  <a:pt x="1644" y="739"/>
                </a:cubicBezTo>
                <a:cubicBezTo>
                  <a:pt x="1645" y="738"/>
                  <a:pt x="1645" y="738"/>
                  <a:pt x="1645" y="738"/>
                </a:cubicBezTo>
                <a:cubicBezTo>
                  <a:pt x="1647" y="736"/>
                  <a:pt x="1649" y="735"/>
                  <a:pt x="1651" y="734"/>
                </a:cubicBezTo>
                <a:cubicBezTo>
                  <a:pt x="1657" y="730"/>
                  <a:pt x="1663" y="730"/>
                  <a:pt x="1670" y="727"/>
                </a:cubicBezTo>
                <a:cubicBezTo>
                  <a:pt x="1672" y="726"/>
                  <a:pt x="1674" y="725"/>
                  <a:pt x="1677" y="724"/>
                </a:cubicBezTo>
                <a:cubicBezTo>
                  <a:pt x="1678" y="723"/>
                  <a:pt x="1680" y="722"/>
                  <a:pt x="1682" y="720"/>
                </a:cubicBezTo>
                <a:cubicBezTo>
                  <a:pt x="1685" y="717"/>
                  <a:pt x="1688" y="714"/>
                  <a:pt x="1690" y="712"/>
                </a:cubicBezTo>
                <a:cubicBezTo>
                  <a:pt x="1691" y="711"/>
                  <a:pt x="1692" y="709"/>
                  <a:pt x="1693" y="708"/>
                </a:cubicBezTo>
                <a:cubicBezTo>
                  <a:pt x="1694" y="707"/>
                  <a:pt x="1695" y="705"/>
                  <a:pt x="1695" y="704"/>
                </a:cubicBezTo>
                <a:cubicBezTo>
                  <a:pt x="1697" y="701"/>
                  <a:pt x="1698" y="699"/>
                  <a:pt x="1699" y="696"/>
                </a:cubicBezTo>
                <a:cubicBezTo>
                  <a:pt x="1700" y="695"/>
                  <a:pt x="1701" y="693"/>
                  <a:pt x="1703" y="691"/>
                </a:cubicBezTo>
                <a:cubicBezTo>
                  <a:pt x="1702" y="687"/>
                  <a:pt x="1701" y="688"/>
                  <a:pt x="1701" y="685"/>
                </a:cubicBezTo>
                <a:cubicBezTo>
                  <a:pt x="1701" y="677"/>
                  <a:pt x="1700" y="673"/>
                  <a:pt x="1699" y="670"/>
                </a:cubicBezTo>
                <a:cubicBezTo>
                  <a:pt x="1698" y="667"/>
                  <a:pt x="1697" y="665"/>
                  <a:pt x="1695" y="663"/>
                </a:cubicBezTo>
                <a:cubicBezTo>
                  <a:pt x="1695" y="662"/>
                  <a:pt x="1694" y="661"/>
                  <a:pt x="1693" y="659"/>
                </a:cubicBezTo>
                <a:cubicBezTo>
                  <a:pt x="1692" y="658"/>
                  <a:pt x="1692" y="657"/>
                  <a:pt x="1691" y="655"/>
                </a:cubicBezTo>
                <a:cubicBezTo>
                  <a:pt x="1693" y="654"/>
                  <a:pt x="1693" y="654"/>
                  <a:pt x="1693" y="654"/>
                </a:cubicBezTo>
                <a:cubicBezTo>
                  <a:pt x="1695" y="652"/>
                  <a:pt x="1695" y="652"/>
                  <a:pt x="1695" y="652"/>
                </a:cubicBezTo>
                <a:cubicBezTo>
                  <a:pt x="1699" y="649"/>
                  <a:pt x="1699" y="649"/>
                  <a:pt x="1699" y="649"/>
                </a:cubicBezTo>
                <a:cubicBezTo>
                  <a:pt x="1705" y="644"/>
                  <a:pt x="1705" y="644"/>
                  <a:pt x="1705" y="644"/>
                </a:cubicBezTo>
                <a:cubicBezTo>
                  <a:pt x="1708" y="642"/>
                  <a:pt x="1708" y="642"/>
                  <a:pt x="1708" y="642"/>
                </a:cubicBezTo>
                <a:cubicBezTo>
                  <a:pt x="1705" y="641"/>
                  <a:pt x="1705" y="641"/>
                  <a:pt x="1705" y="641"/>
                </a:cubicBezTo>
                <a:cubicBezTo>
                  <a:pt x="1699" y="640"/>
                  <a:pt x="1699" y="640"/>
                  <a:pt x="1699" y="640"/>
                </a:cubicBezTo>
                <a:cubicBezTo>
                  <a:pt x="1695" y="639"/>
                  <a:pt x="1695" y="639"/>
                  <a:pt x="1695" y="639"/>
                </a:cubicBezTo>
                <a:cubicBezTo>
                  <a:pt x="1693" y="639"/>
                  <a:pt x="1693" y="639"/>
                  <a:pt x="1693" y="639"/>
                </a:cubicBezTo>
                <a:cubicBezTo>
                  <a:pt x="1692" y="644"/>
                  <a:pt x="1692" y="644"/>
                  <a:pt x="1692" y="644"/>
                </a:cubicBezTo>
                <a:cubicBezTo>
                  <a:pt x="1690" y="641"/>
                  <a:pt x="1690" y="641"/>
                  <a:pt x="1690" y="641"/>
                </a:cubicBezTo>
                <a:cubicBezTo>
                  <a:pt x="1681" y="630"/>
                  <a:pt x="1681" y="630"/>
                  <a:pt x="1681" y="630"/>
                </a:cubicBezTo>
                <a:cubicBezTo>
                  <a:pt x="1687" y="631"/>
                  <a:pt x="1687" y="631"/>
                  <a:pt x="1687" y="631"/>
                </a:cubicBezTo>
                <a:cubicBezTo>
                  <a:pt x="1690" y="629"/>
                  <a:pt x="1690" y="629"/>
                  <a:pt x="1690" y="629"/>
                </a:cubicBezTo>
                <a:cubicBezTo>
                  <a:pt x="1693" y="626"/>
                  <a:pt x="1693" y="626"/>
                  <a:pt x="1693" y="626"/>
                </a:cubicBezTo>
                <a:cubicBezTo>
                  <a:pt x="1695" y="624"/>
                  <a:pt x="1695" y="624"/>
                  <a:pt x="1695" y="624"/>
                </a:cubicBezTo>
                <a:cubicBezTo>
                  <a:pt x="1699" y="621"/>
                  <a:pt x="1699" y="621"/>
                  <a:pt x="1699" y="621"/>
                </a:cubicBezTo>
                <a:cubicBezTo>
                  <a:pt x="1703" y="618"/>
                  <a:pt x="1703" y="618"/>
                  <a:pt x="1703" y="618"/>
                </a:cubicBezTo>
                <a:cubicBezTo>
                  <a:pt x="1705" y="619"/>
                  <a:pt x="1705" y="619"/>
                  <a:pt x="1705" y="619"/>
                </a:cubicBezTo>
                <a:cubicBezTo>
                  <a:pt x="1700" y="631"/>
                  <a:pt x="1700" y="631"/>
                  <a:pt x="1700" y="631"/>
                </a:cubicBezTo>
                <a:cubicBezTo>
                  <a:pt x="1702" y="633"/>
                  <a:pt x="1702" y="633"/>
                  <a:pt x="1702" y="633"/>
                </a:cubicBezTo>
                <a:cubicBezTo>
                  <a:pt x="1705" y="631"/>
                  <a:pt x="1705" y="631"/>
                  <a:pt x="1705" y="631"/>
                </a:cubicBezTo>
                <a:cubicBezTo>
                  <a:pt x="1713" y="626"/>
                  <a:pt x="1713" y="626"/>
                  <a:pt x="1713" y="626"/>
                </a:cubicBezTo>
                <a:cubicBezTo>
                  <a:pt x="1713" y="625"/>
                  <a:pt x="1713" y="625"/>
                  <a:pt x="1713" y="625"/>
                </a:cubicBezTo>
                <a:cubicBezTo>
                  <a:pt x="1719" y="627"/>
                  <a:pt x="1719" y="627"/>
                  <a:pt x="1719" y="627"/>
                </a:cubicBezTo>
                <a:cubicBezTo>
                  <a:pt x="1722" y="628"/>
                  <a:pt x="1722" y="628"/>
                  <a:pt x="1722" y="628"/>
                </a:cubicBezTo>
                <a:cubicBezTo>
                  <a:pt x="1724" y="628"/>
                  <a:pt x="1724" y="628"/>
                  <a:pt x="1724" y="628"/>
                </a:cubicBezTo>
                <a:cubicBezTo>
                  <a:pt x="1722" y="632"/>
                  <a:pt x="1722" y="632"/>
                  <a:pt x="1722" y="632"/>
                </a:cubicBezTo>
                <a:cubicBezTo>
                  <a:pt x="1721" y="636"/>
                  <a:pt x="1721" y="636"/>
                  <a:pt x="1721" y="636"/>
                </a:cubicBezTo>
                <a:cubicBezTo>
                  <a:pt x="1722" y="637"/>
                  <a:pt x="1722" y="637"/>
                  <a:pt x="1722" y="637"/>
                </a:cubicBezTo>
                <a:cubicBezTo>
                  <a:pt x="1729" y="639"/>
                  <a:pt x="1729" y="639"/>
                  <a:pt x="1729" y="639"/>
                </a:cubicBezTo>
                <a:cubicBezTo>
                  <a:pt x="1727" y="646"/>
                  <a:pt x="1727" y="646"/>
                  <a:pt x="1727" y="646"/>
                </a:cubicBezTo>
                <a:cubicBezTo>
                  <a:pt x="1735" y="648"/>
                  <a:pt x="1727" y="654"/>
                  <a:pt x="1727" y="657"/>
                </a:cubicBezTo>
                <a:cubicBezTo>
                  <a:pt x="1727" y="665"/>
                  <a:pt x="1732" y="660"/>
                  <a:pt x="1739" y="657"/>
                </a:cubicBezTo>
                <a:cubicBezTo>
                  <a:pt x="1741" y="656"/>
                  <a:pt x="1743" y="655"/>
                  <a:pt x="1746" y="655"/>
                </a:cubicBezTo>
                <a:cubicBezTo>
                  <a:pt x="1743" y="636"/>
                  <a:pt x="1743" y="636"/>
                  <a:pt x="1743" y="636"/>
                </a:cubicBezTo>
                <a:cubicBezTo>
                  <a:pt x="1739" y="631"/>
                  <a:pt x="1739" y="631"/>
                  <a:pt x="1739" y="631"/>
                </a:cubicBezTo>
                <a:cubicBezTo>
                  <a:pt x="1737" y="630"/>
                  <a:pt x="1737" y="630"/>
                  <a:pt x="1737" y="630"/>
                </a:cubicBezTo>
                <a:cubicBezTo>
                  <a:pt x="1739" y="622"/>
                  <a:pt x="1739" y="622"/>
                  <a:pt x="1739" y="622"/>
                </a:cubicBezTo>
                <a:cubicBezTo>
                  <a:pt x="1744" y="625"/>
                  <a:pt x="1750" y="613"/>
                  <a:pt x="1750" y="609"/>
                </a:cubicBezTo>
                <a:cubicBezTo>
                  <a:pt x="1751" y="609"/>
                  <a:pt x="1751" y="609"/>
                  <a:pt x="1751" y="609"/>
                </a:cubicBezTo>
                <a:cubicBezTo>
                  <a:pt x="1756" y="611"/>
                  <a:pt x="1756" y="607"/>
                  <a:pt x="1758" y="605"/>
                </a:cubicBezTo>
                <a:cubicBezTo>
                  <a:pt x="1758" y="605"/>
                  <a:pt x="1759" y="604"/>
                  <a:pt x="1760" y="604"/>
                </a:cubicBezTo>
                <a:cubicBezTo>
                  <a:pt x="1761" y="604"/>
                  <a:pt x="1761" y="604"/>
                  <a:pt x="1762" y="604"/>
                </a:cubicBezTo>
                <a:cubicBezTo>
                  <a:pt x="1765" y="605"/>
                  <a:pt x="1763" y="607"/>
                  <a:pt x="1768" y="607"/>
                </a:cubicBezTo>
                <a:cubicBezTo>
                  <a:pt x="1770" y="607"/>
                  <a:pt x="1770" y="607"/>
                  <a:pt x="1770" y="607"/>
                </a:cubicBezTo>
                <a:cubicBezTo>
                  <a:pt x="1771" y="607"/>
                  <a:pt x="1772" y="607"/>
                  <a:pt x="1773" y="607"/>
                </a:cubicBezTo>
                <a:cubicBezTo>
                  <a:pt x="1778" y="604"/>
                  <a:pt x="1783" y="595"/>
                  <a:pt x="1782" y="592"/>
                </a:cubicBezTo>
                <a:cubicBezTo>
                  <a:pt x="1782" y="592"/>
                  <a:pt x="1782" y="592"/>
                  <a:pt x="1782" y="592"/>
                </a:cubicBezTo>
                <a:cubicBezTo>
                  <a:pt x="1783" y="592"/>
                  <a:pt x="1783" y="592"/>
                  <a:pt x="1784" y="592"/>
                </a:cubicBezTo>
                <a:cubicBezTo>
                  <a:pt x="1798" y="589"/>
                  <a:pt x="1793" y="569"/>
                  <a:pt x="1806" y="568"/>
                </a:cubicBezTo>
                <a:cubicBezTo>
                  <a:pt x="1805" y="567"/>
                  <a:pt x="1805" y="567"/>
                  <a:pt x="1805" y="567"/>
                </a:cubicBezTo>
                <a:cubicBezTo>
                  <a:pt x="1810" y="565"/>
                  <a:pt x="1810" y="565"/>
                  <a:pt x="1810" y="565"/>
                </a:cubicBezTo>
                <a:cubicBezTo>
                  <a:pt x="1810" y="565"/>
                  <a:pt x="1808" y="563"/>
                  <a:pt x="1808" y="562"/>
                </a:cubicBezTo>
                <a:cubicBezTo>
                  <a:pt x="1808" y="556"/>
                  <a:pt x="1808" y="556"/>
                  <a:pt x="1808" y="556"/>
                </a:cubicBezTo>
                <a:cubicBezTo>
                  <a:pt x="1808" y="550"/>
                  <a:pt x="1808" y="550"/>
                  <a:pt x="1808" y="550"/>
                </a:cubicBezTo>
                <a:cubicBezTo>
                  <a:pt x="1808" y="544"/>
                  <a:pt x="1811" y="541"/>
                  <a:pt x="1812" y="537"/>
                </a:cubicBezTo>
                <a:cubicBezTo>
                  <a:pt x="1813" y="533"/>
                  <a:pt x="1811" y="531"/>
                  <a:pt x="1813" y="523"/>
                </a:cubicBezTo>
                <a:cubicBezTo>
                  <a:pt x="1811" y="521"/>
                  <a:pt x="1808" y="516"/>
                  <a:pt x="1803" y="516"/>
                </a:cubicBezTo>
                <a:cubicBezTo>
                  <a:pt x="1801" y="516"/>
                  <a:pt x="1801" y="516"/>
                  <a:pt x="1801" y="516"/>
                </a:cubicBezTo>
                <a:cubicBezTo>
                  <a:pt x="1797" y="516"/>
                  <a:pt x="1797" y="518"/>
                  <a:pt x="1793" y="520"/>
                </a:cubicBezTo>
                <a:cubicBezTo>
                  <a:pt x="1793" y="516"/>
                  <a:pt x="1793" y="516"/>
                  <a:pt x="1793" y="516"/>
                </a:cubicBezTo>
                <a:cubicBezTo>
                  <a:pt x="1788" y="519"/>
                  <a:pt x="1788" y="519"/>
                  <a:pt x="1788" y="519"/>
                </a:cubicBezTo>
                <a:cubicBezTo>
                  <a:pt x="1790" y="517"/>
                  <a:pt x="1790" y="517"/>
                  <a:pt x="1790" y="517"/>
                </a:cubicBezTo>
                <a:cubicBezTo>
                  <a:pt x="1784" y="514"/>
                  <a:pt x="1784" y="514"/>
                  <a:pt x="1784" y="514"/>
                </a:cubicBezTo>
                <a:cubicBezTo>
                  <a:pt x="1782" y="513"/>
                  <a:pt x="1782" y="513"/>
                  <a:pt x="1782" y="513"/>
                </a:cubicBezTo>
                <a:cubicBezTo>
                  <a:pt x="1780" y="511"/>
                  <a:pt x="1780" y="511"/>
                  <a:pt x="1780" y="511"/>
                </a:cubicBezTo>
                <a:cubicBezTo>
                  <a:pt x="1780" y="511"/>
                  <a:pt x="1781" y="510"/>
                  <a:pt x="1782" y="508"/>
                </a:cubicBezTo>
                <a:cubicBezTo>
                  <a:pt x="1783" y="507"/>
                  <a:pt x="1783" y="507"/>
                  <a:pt x="1784" y="506"/>
                </a:cubicBezTo>
                <a:cubicBezTo>
                  <a:pt x="1790" y="499"/>
                  <a:pt x="1801" y="489"/>
                  <a:pt x="1804" y="487"/>
                </a:cubicBezTo>
                <a:cubicBezTo>
                  <a:pt x="1809" y="481"/>
                  <a:pt x="1812" y="477"/>
                  <a:pt x="1815" y="475"/>
                </a:cubicBezTo>
                <a:cubicBezTo>
                  <a:pt x="1819" y="472"/>
                  <a:pt x="1822" y="470"/>
                  <a:pt x="1828" y="469"/>
                </a:cubicBezTo>
                <a:cubicBezTo>
                  <a:pt x="1829" y="469"/>
                  <a:pt x="1830" y="468"/>
                  <a:pt x="1831" y="468"/>
                </a:cubicBezTo>
                <a:cubicBezTo>
                  <a:pt x="1831" y="468"/>
                  <a:pt x="1832" y="468"/>
                  <a:pt x="1833" y="468"/>
                </a:cubicBezTo>
                <a:cubicBezTo>
                  <a:pt x="1833" y="468"/>
                  <a:pt x="1833" y="468"/>
                  <a:pt x="1833" y="468"/>
                </a:cubicBezTo>
                <a:cubicBezTo>
                  <a:pt x="1837" y="470"/>
                  <a:pt x="1837" y="470"/>
                  <a:pt x="1837" y="470"/>
                </a:cubicBezTo>
                <a:cubicBezTo>
                  <a:pt x="1841" y="470"/>
                  <a:pt x="1841" y="470"/>
                  <a:pt x="1841" y="470"/>
                </a:cubicBezTo>
                <a:cubicBezTo>
                  <a:pt x="1849" y="470"/>
                  <a:pt x="1849" y="470"/>
                  <a:pt x="1849" y="470"/>
                </a:cubicBezTo>
                <a:cubicBezTo>
                  <a:pt x="1850" y="470"/>
                  <a:pt x="1850" y="470"/>
                  <a:pt x="1850" y="470"/>
                </a:cubicBezTo>
                <a:cubicBezTo>
                  <a:pt x="1854" y="469"/>
                  <a:pt x="1854" y="469"/>
                  <a:pt x="1854" y="469"/>
                </a:cubicBezTo>
                <a:cubicBezTo>
                  <a:pt x="1857" y="464"/>
                  <a:pt x="1857" y="464"/>
                  <a:pt x="1857" y="464"/>
                </a:cubicBezTo>
                <a:cubicBezTo>
                  <a:pt x="1865" y="466"/>
                  <a:pt x="1865" y="466"/>
                  <a:pt x="1865" y="466"/>
                </a:cubicBezTo>
                <a:cubicBezTo>
                  <a:pt x="1868" y="466"/>
                  <a:pt x="1868" y="466"/>
                  <a:pt x="1868" y="466"/>
                </a:cubicBezTo>
                <a:cubicBezTo>
                  <a:pt x="1867" y="473"/>
                  <a:pt x="1867" y="473"/>
                  <a:pt x="1867" y="473"/>
                </a:cubicBezTo>
                <a:cubicBezTo>
                  <a:pt x="1889" y="469"/>
                  <a:pt x="1889" y="469"/>
                  <a:pt x="1889" y="469"/>
                </a:cubicBezTo>
                <a:cubicBezTo>
                  <a:pt x="1885" y="465"/>
                  <a:pt x="1885" y="465"/>
                  <a:pt x="1885" y="465"/>
                </a:cubicBezTo>
                <a:cubicBezTo>
                  <a:pt x="1891" y="461"/>
                  <a:pt x="1896" y="444"/>
                  <a:pt x="1908" y="443"/>
                </a:cubicBezTo>
                <a:cubicBezTo>
                  <a:pt x="1909" y="442"/>
                  <a:pt x="1909" y="442"/>
                  <a:pt x="1910" y="442"/>
                </a:cubicBezTo>
                <a:cubicBezTo>
                  <a:pt x="1913" y="442"/>
                  <a:pt x="1913" y="442"/>
                  <a:pt x="1913" y="442"/>
                </a:cubicBezTo>
                <a:cubicBezTo>
                  <a:pt x="1916" y="442"/>
                  <a:pt x="1916" y="442"/>
                  <a:pt x="1916" y="442"/>
                </a:cubicBezTo>
                <a:cubicBezTo>
                  <a:pt x="1915" y="446"/>
                  <a:pt x="1915" y="445"/>
                  <a:pt x="1915" y="448"/>
                </a:cubicBezTo>
                <a:cubicBezTo>
                  <a:pt x="1915" y="450"/>
                  <a:pt x="1918" y="454"/>
                  <a:pt x="1919" y="455"/>
                </a:cubicBezTo>
                <a:cubicBezTo>
                  <a:pt x="1932" y="445"/>
                  <a:pt x="1932" y="445"/>
                  <a:pt x="1932" y="445"/>
                </a:cubicBezTo>
                <a:cubicBezTo>
                  <a:pt x="1933" y="446"/>
                  <a:pt x="1933" y="446"/>
                  <a:pt x="1933" y="446"/>
                </a:cubicBezTo>
                <a:cubicBezTo>
                  <a:pt x="1934" y="444"/>
                  <a:pt x="1934" y="444"/>
                  <a:pt x="1934" y="444"/>
                </a:cubicBezTo>
                <a:cubicBezTo>
                  <a:pt x="1939" y="440"/>
                  <a:pt x="1930" y="435"/>
                  <a:pt x="1943" y="433"/>
                </a:cubicBezTo>
                <a:cubicBezTo>
                  <a:pt x="1936" y="452"/>
                  <a:pt x="1936" y="452"/>
                  <a:pt x="1936" y="452"/>
                </a:cubicBezTo>
                <a:cubicBezTo>
                  <a:pt x="1938" y="453"/>
                  <a:pt x="1938" y="453"/>
                  <a:pt x="1938" y="453"/>
                </a:cubicBezTo>
                <a:cubicBezTo>
                  <a:pt x="1926" y="454"/>
                  <a:pt x="1921" y="466"/>
                  <a:pt x="1913" y="474"/>
                </a:cubicBezTo>
                <a:cubicBezTo>
                  <a:pt x="1912" y="476"/>
                  <a:pt x="1910" y="478"/>
                  <a:pt x="1908" y="479"/>
                </a:cubicBezTo>
                <a:cubicBezTo>
                  <a:pt x="1906" y="481"/>
                  <a:pt x="1904" y="482"/>
                  <a:pt x="1901" y="482"/>
                </a:cubicBezTo>
                <a:cubicBezTo>
                  <a:pt x="1893" y="493"/>
                  <a:pt x="1893" y="493"/>
                  <a:pt x="1893" y="493"/>
                </a:cubicBezTo>
                <a:cubicBezTo>
                  <a:pt x="1892" y="492"/>
                  <a:pt x="1892" y="492"/>
                  <a:pt x="1892" y="492"/>
                </a:cubicBezTo>
                <a:cubicBezTo>
                  <a:pt x="1892" y="500"/>
                  <a:pt x="1888" y="510"/>
                  <a:pt x="1895" y="514"/>
                </a:cubicBezTo>
                <a:cubicBezTo>
                  <a:pt x="1895" y="514"/>
                  <a:pt x="1893" y="517"/>
                  <a:pt x="1893" y="517"/>
                </a:cubicBezTo>
                <a:cubicBezTo>
                  <a:pt x="1893" y="521"/>
                  <a:pt x="1895" y="524"/>
                  <a:pt x="1897" y="526"/>
                </a:cubicBezTo>
                <a:cubicBezTo>
                  <a:pt x="1894" y="537"/>
                  <a:pt x="1905" y="540"/>
                  <a:pt x="1888" y="551"/>
                </a:cubicBezTo>
                <a:cubicBezTo>
                  <a:pt x="1890" y="552"/>
                  <a:pt x="1890" y="552"/>
                  <a:pt x="1890" y="552"/>
                </a:cubicBezTo>
                <a:cubicBezTo>
                  <a:pt x="1898" y="546"/>
                  <a:pt x="1898" y="546"/>
                  <a:pt x="1898" y="546"/>
                </a:cubicBezTo>
                <a:cubicBezTo>
                  <a:pt x="1897" y="544"/>
                  <a:pt x="1897" y="544"/>
                  <a:pt x="1897" y="544"/>
                </a:cubicBezTo>
                <a:cubicBezTo>
                  <a:pt x="1902" y="544"/>
                  <a:pt x="1906" y="541"/>
                  <a:pt x="1908" y="537"/>
                </a:cubicBezTo>
                <a:cubicBezTo>
                  <a:pt x="1910" y="533"/>
                  <a:pt x="1911" y="529"/>
                  <a:pt x="1910" y="526"/>
                </a:cubicBezTo>
                <a:cubicBezTo>
                  <a:pt x="1911" y="526"/>
                  <a:pt x="1912" y="526"/>
                  <a:pt x="1913" y="526"/>
                </a:cubicBezTo>
                <a:cubicBezTo>
                  <a:pt x="1923" y="523"/>
                  <a:pt x="1909" y="514"/>
                  <a:pt x="1928" y="514"/>
                </a:cubicBezTo>
                <a:cubicBezTo>
                  <a:pt x="1925" y="507"/>
                  <a:pt x="1926" y="501"/>
                  <a:pt x="1935" y="495"/>
                </a:cubicBezTo>
                <a:cubicBezTo>
                  <a:pt x="1933" y="482"/>
                  <a:pt x="1933" y="482"/>
                  <a:pt x="1933" y="482"/>
                </a:cubicBezTo>
                <a:cubicBezTo>
                  <a:pt x="1928" y="483"/>
                  <a:pt x="1928" y="483"/>
                  <a:pt x="1928" y="483"/>
                </a:cubicBezTo>
                <a:cubicBezTo>
                  <a:pt x="1926" y="480"/>
                  <a:pt x="1926" y="480"/>
                  <a:pt x="1926" y="480"/>
                </a:cubicBezTo>
                <a:cubicBezTo>
                  <a:pt x="1931" y="474"/>
                  <a:pt x="1934" y="474"/>
                  <a:pt x="1936" y="468"/>
                </a:cubicBezTo>
                <a:cubicBezTo>
                  <a:pt x="1940" y="455"/>
                  <a:pt x="1941" y="466"/>
                  <a:pt x="1946" y="461"/>
                </a:cubicBezTo>
                <a:cubicBezTo>
                  <a:pt x="1947" y="460"/>
                  <a:pt x="1947" y="460"/>
                  <a:pt x="1948" y="459"/>
                </a:cubicBezTo>
                <a:cubicBezTo>
                  <a:pt x="1957" y="460"/>
                  <a:pt x="1957" y="460"/>
                  <a:pt x="1957" y="460"/>
                </a:cubicBezTo>
                <a:cubicBezTo>
                  <a:pt x="1956" y="458"/>
                  <a:pt x="1956" y="458"/>
                  <a:pt x="1956" y="458"/>
                </a:cubicBezTo>
                <a:cubicBezTo>
                  <a:pt x="1959" y="456"/>
                  <a:pt x="1959" y="456"/>
                  <a:pt x="1959" y="456"/>
                </a:cubicBezTo>
                <a:cubicBezTo>
                  <a:pt x="1962" y="455"/>
                  <a:pt x="1962" y="455"/>
                  <a:pt x="1962" y="455"/>
                </a:cubicBezTo>
                <a:cubicBezTo>
                  <a:pt x="1968" y="457"/>
                  <a:pt x="1968" y="457"/>
                  <a:pt x="1968" y="457"/>
                </a:cubicBezTo>
                <a:cubicBezTo>
                  <a:pt x="1971" y="457"/>
                  <a:pt x="1971" y="457"/>
                  <a:pt x="1971" y="457"/>
                </a:cubicBezTo>
                <a:cubicBezTo>
                  <a:pt x="1970" y="460"/>
                  <a:pt x="1970" y="460"/>
                  <a:pt x="1970" y="460"/>
                </a:cubicBezTo>
                <a:cubicBezTo>
                  <a:pt x="1971" y="461"/>
                  <a:pt x="1971" y="461"/>
                  <a:pt x="1971" y="461"/>
                </a:cubicBezTo>
                <a:cubicBezTo>
                  <a:pt x="1973" y="459"/>
                  <a:pt x="1973" y="459"/>
                  <a:pt x="1973" y="459"/>
                </a:cubicBezTo>
                <a:cubicBezTo>
                  <a:pt x="1990" y="446"/>
                  <a:pt x="1990" y="446"/>
                  <a:pt x="1990" y="446"/>
                </a:cubicBezTo>
                <a:cubicBezTo>
                  <a:pt x="1992" y="444"/>
                  <a:pt x="1992" y="444"/>
                  <a:pt x="1992" y="444"/>
                </a:cubicBezTo>
                <a:cubicBezTo>
                  <a:pt x="1994" y="442"/>
                  <a:pt x="1994" y="442"/>
                  <a:pt x="1994" y="442"/>
                </a:cubicBezTo>
                <a:cubicBezTo>
                  <a:pt x="1994" y="442"/>
                  <a:pt x="1994" y="442"/>
                  <a:pt x="1994" y="443"/>
                </a:cubicBezTo>
                <a:cubicBezTo>
                  <a:pt x="1995" y="446"/>
                  <a:pt x="1995" y="443"/>
                  <a:pt x="1996" y="443"/>
                </a:cubicBezTo>
                <a:cubicBezTo>
                  <a:pt x="2000" y="442"/>
                  <a:pt x="2000" y="442"/>
                  <a:pt x="2001" y="441"/>
                </a:cubicBezTo>
                <a:cubicBezTo>
                  <a:pt x="2001" y="441"/>
                  <a:pt x="2001" y="441"/>
                  <a:pt x="2002" y="441"/>
                </a:cubicBezTo>
                <a:cubicBezTo>
                  <a:pt x="2004" y="440"/>
                  <a:pt x="2006" y="439"/>
                  <a:pt x="2008" y="437"/>
                </a:cubicBezTo>
                <a:cubicBezTo>
                  <a:pt x="2013" y="434"/>
                  <a:pt x="2015" y="433"/>
                  <a:pt x="2015" y="433"/>
                </a:cubicBezTo>
                <a:cubicBezTo>
                  <a:pt x="2016" y="434"/>
                  <a:pt x="2016" y="436"/>
                  <a:pt x="2022" y="436"/>
                </a:cubicBezTo>
                <a:cubicBezTo>
                  <a:pt x="2023" y="436"/>
                  <a:pt x="2023" y="436"/>
                  <a:pt x="2023" y="436"/>
                </a:cubicBezTo>
                <a:cubicBezTo>
                  <a:pt x="2027" y="436"/>
                  <a:pt x="2027" y="436"/>
                  <a:pt x="2027" y="436"/>
                </a:cubicBezTo>
                <a:cubicBezTo>
                  <a:pt x="2027" y="426"/>
                  <a:pt x="2027" y="426"/>
                  <a:pt x="2027" y="426"/>
                </a:cubicBezTo>
                <a:cubicBezTo>
                  <a:pt x="2023" y="426"/>
                  <a:pt x="2023" y="426"/>
                  <a:pt x="2023" y="426"/>
                </a:cubicBezTo>
                <a:cubicBezTo>
                  <a:pt x="2022" y="426"/>
                  <a:pt x="2022" y="426"/>
                  <a:pt x="2022" y="426"/>
                </a:cubicBezTo>
                <a:cubicBezTo>
                  <a:pt x="2022" y="421"/>
                  <a:pt x="2022" y="421"/>
                  <a:pt x="2022" y="421"/>
                </a:cubicBezTo>
                <a:cubicBezTo>
                  <a:pt x="2022" y="415"/>
                  <a:pt x="2018" y="414"/>
                  <a:pt x="2015" y="409"/>
                </a:cubicBezTo>
                <a:cubicBezTo>
                  <a:pt x="2015" y="409"/>
                  <a:pt x="2015" y="409"/>
                  <a:pt x="2015" y="409"/>
                </a:cubicBezTo>
                <a:cubicBezTo>
                  <a:pt x="2015" y="409"/>
                  <a:pt x="2015" y="409"/>
                  <a:pt x="2015" y="409"/>
                </a:cubicBezTo>
                <a:cubicBezTo>
                  <a:pt x="2023" y="412"/>
                  <a:pt x="2023" y="412"/>
                  <a:pt x="2023" y="412"/>
                </a:cubicBezTo>
                <a:cubicBezTo>
                  <a:pt x="2024" y="413"/>
                  <a:pt x="2024" y="413"/>
                  <a:pt x="2024" y="413"/>
                </a:cubicBezTo>
                <a:cubicBezTo>
                  <a:pt x="2029" y="402"/>
                  <a:pt x="2029" y="402"/>
                  <a:pt x="2029" y="402"/>
                </a:cubicBezTo>
                <a:cubicBezTo>
                  <a:pt x="2026" y="402"/>
                  <a:pt x="2026" y="402"/>
                  <a:pt x="2026" y="402"/>
                </a:cubicBezTo>
                <a:cubicBezTo>
                  <a:pt x="2025" y="389"/>
                  <a:pt x="2025" y="389"/>
                  <a:pt x="2025" y="389"/>
                </a:cubicBezTo>
                <a:cubicBezTo>
                  <a:pt x="2036" y="393"/>
                  <a:pt x="2036" y="393"/>
                  <a:pt x="2036" y="393"/>
                </a:cubicBezTo>
                <a:cubicBezTo>
                  <a:pt x="2033" y="393"/>
                  <a:pt x="2033" y="393"/>
                  <a:pt x="2033" y="393"/>
                </a:cubicBezTo>
                <a:cubicBezTo>
                  <a:pt x="2033" y="396"/>
                  <a:pt x="2033" y="396"/>
                  <a:pt x="2033" y="396"/>
                </a:cubicBezTo>
                <a:cubicBezTo>
                  <a:pt x="2038" y="399"/>
                  <a:pt x="2038" y="399"/>
                  <a:pt x="2038" y="399"/>
                </a:cubicBezTo>
                <a:cubicBezTo>
                  <a:pt x="2048" y="397"/>
                  <a:pt x="2048" y="397"/>
                  <a:pt x="2048" y="397"/>
                </a:cubicBezTo>
                <a:cubicBezTo>
                  <a:pt x="2050" y="403"/>
                  <a:pt x="2056" y="412"/>
                  <a:pt x="2063" y="413"/>
                </a:cubicBezTo>
                <a:cubicBezTo>
                  <a:pt x="2070" y="406"/>
                  <a:pt x="2070" y="406"/>
                  <a:pt x="2070" y="406"/>
                </a:cubicBezTo>
                <a:cubicBezTo>
                  <a:pt x="2072" y="406"/>
                  <a:pt x="2072" y="406"/>
                  <a:pt x="2072" y="406"/>
                </a:cubicBezTo>
                <a:cubicBezTo>
                  <a:pt x="2071" y="401"/>
                  <a:pt x="2071" y="401"/>
                  <a:pt x="2071" y="401"/>
                </a:cubicBezTo>
                <a:cubicBezTo>
                  <a:pt x="2081" y="397"/>
                  <a:pt x="2081" y="397"/>
                  <a:pt x="2081" y="397"/>
                </a:cubicBezTo>
                <a:cubicBezTo>
                  <a:pt x="2086" y="391"/>
                  <a:pt x="2086" y="391"/>
                  <a:pt x="2086" y="391"/>
                </a:cubicBezTo>
                <a:cubicBezTo>
                  <a:pt x="2086" y="390"/>
                  <a:pt x="2086" y="390"/>
                  <a:pt x="2086" y="390"/>
                </a:cubicBezTo>
                <a:lnTo>
                  <a:pt x="2078" y="387"/>
                </a:lnTo>
                <a:close/>
                <a:moveTo>
                  <a:pt x="1213" y="846"/>
                </a:moveTo>
                <a:cubicBezTo>
                  <a:pt x="1213" y="850"/>
                  <a:pt x="1213" y="850"/>
                  <a:pt x="1213" y="850"/>
                </a:cubicBezTo>
                <a:cubicBezTo>
                  <a:pt x="1213" y="854"/>
                  <a:pt x="1210" y="855"/>
                  <a:pt x="1206" y="856"/>
                </a:cubicBezTo>
                <a:cubicBezTo>
                  <a:pt x="1205" y="857"/>
                  <a:pt x="1204" y="857"/>
                  <a:pt x="1203" y="857"/>
                </a:cubicBezTo>
                <a:cubicBezTo>
                  <a:pt x="1200" y="855"/>
                  <a:pt x="1200" y="855"/>
                  <a:pt x="1200" y="855"/>
                </a:cubicBezTo>
                <a:cubicBezTo>
                  <a:pt x="1202" y="846"/>
                  <a:pt x="1202" y="846"/>
                  <a:pt x="1202" y="846"/>
                </a:cubicBezTo>
                <a:cubicBezTo>
                  <a:pt x="1206" y="846"/>
                  <a:pt x="1206" y="846"/>
                  <a:pt x="1206" y="846"/>
                </a:cubicBezTo>
                <a:cubicBezTo>
                  <a:pt x="1206" y="846"/>
                  <a:pt x="1206" y="846"/>
                  <a:pt x="1206" y="846"/>
                </a:cubicBezTo>
                <a:lnTo>
                  <a:pt x="1213" y="846"/>
                </a:lnTo>
                <a:close/>
                <a:moveTo>
                  <a:pt x="1217" y="436"/>
                </a:moveTo>
                <a:cubicBezTo>
                  <a:pt x="1217" y="432"/>
                  <a:pt x="1217" y="432"/>
                  <a:pt x="1217" y="432"/>
                </a:cubicBezTo>
                <a:cubicBezTo>
                  <a:pt x="1220" y="434"/>
                  <a:pt x="1220" y="434"/>
                  <a:pt x="1220" y="434"/>
                </a:cubicBezTo>
                <a:cubicBezTo>
                  <a:pt x="1223" y="436"/>
                  <a:pt x="1223" y="436"/>
                  <a:pt x="1223" y="436"/>
                </a:cubicBezTo>
                <a:cubicBezTo>
                  <a:pt x="1224" y="437"/>
                  <a:pt x="1224" y="437"/>
                  <a:pt x="1224" y="437"/>
                </a:cubicBezTo>
                <a:cubicBezTo>
                  <a:pt x="1223" y="439"/>
                  <a:pt x="1223" y="439"/>
                  <a:pt x="1223" y="439"/>
                </a:cubicBezTo>
                <a:cubicBezTo>
                  <a:pt x="1222" y="441"/>
                  <a:pt x="1222" y="441"/>
                  <a:pt x="1222" y="441"/>
                </a:cubicBezTo>
                <a:cubicBezTo>
                  <a:pt x="1223" y="441"/>
                  <a:pt x="1223" y="441"/>
                  <a:pt x="1223" y="441"/>
                </a:cubicBezTo>
                <a:cubicBezTo>
                  <a:pt x="1226" y="444"/>
                  <a:pt x="1226" y="444"/>
                  <a:pt x="1226" y="444"/>
                </a:cubicBezTo>
                <a:cubicBezTo>
                  <a:pt x="1225" y="447"/>
                  <a:pt x="1225" y="447"/>
                  <a:pt x="1225" y="447"/>
                </a:cubicBezTo>
                <a:cubicBezTo>
                  <a:pt x="1225" y="449"/>
                  <a:pt x="1225" y="449"/>
                  <a:pt x="1225" y="449"/>
                </a:cubicBezTo>
                <a:cubicBezTo>
                  <a:pt x="1223" y="447"/>
                  <a:pt x="1223" y="447"/>
                  <a:pt x="1223" y="447"/>
                </a:cubicBezTo>
                <a:cubicBezTo>
                  <a:pt x="1220" y="444"/>
                  <a:pt x="1220" y="444"/>
                  <a:pt x="1220" y="444"/>
                </a:cubicBezTo>
                <a:cubicBezTo>
                  <a:pt x="1215" y="439"/>
                  <a:pt x="1215" y="439"/>
                  <a:pt x="1215" y="439"/>
                </a:cubicBezTo>
                <a:lnTo>
                  <a:pt x="1217" y="436"/>
                </a:lnTo>
                <a:close/>
                <a:moveTo>
                  <a:pt x="1195" y="442"/>
                </a:moveTo>
                <a:cubicBezTo>
                  <a:pt x="1201" y="443"/>
                  <a:pt x="1201" y="443"/>
                  <a:pt x="1201" y="443"/>
                </a:cubicBezTo>
                <a:cubicBezTo>
                  <a:pt x="1200" y="445"/>
                  <a:pt x="1200" y="445"/>
                  <a:pt x="1200" y="445"/>
                </a:cubicBezTo>
                <a:cubicBezTo>
                  <a:pt x="1204" y="446"/>
                  <a:pt x="1206" y="447"/>
                  <a:pt x="1206" y="448"/>
                </a:cubicBezTo>
                <a:cubicBezTo>
                  <a:pt x="1207" y="449"/>
                  <a:pt x="1207" y="450"/>
                  <a:pt x="1208" y="453"/>
                </a:cubicBezTo>
                <a:cubicBezTo>
                  <a:pt x="1206" y="454"/>
                  <a:pt x="1206" y="454"/>
                  <a:pt x="1206" y="454"/>
                </a:cubicBezTo>
                <a:cubicBezTo>
                  <a:pt x="1203" y="456"/>
                  <a:pt x="1203" y="456"/>
                  <a:pt x="1203" y="456"/>
                </a:cubicBezTo>
                <a:cubicBezTo>
                  <a:pt x="1204" y="459"/>
                  <a:pt x="1204" y="459"/>
                  <a:pt x="1204" y="459"/>
                </a:cubicBezTo>
                <a:cubicBezTo>
                  <a:pt x="1198" y="460"/>
                  <a:pt x="1198" y="460"/>
                  <a:pt x="1198" y="460"/>
                </a:cubicBezTo>
                <a:cubicBezTo>
                  <a:pt x="1192" y="443"/>
                  <a:pt x="1192" y="443"/>
                  <a:pt x="1192" y="443"/>
                </a:cubicBezTo>
                <a:lnTo>
                  <a:pt x="1195" y="442"/>
                </a:lnTo>
                <a:close/>
                <a:moveTo>
                  <a:pt x="1223" y="610"/>
                </a:moveTo>
                <a:cubicBezTo>
                  <a:pt x="1222" y="610"/>
                  <a:pt x="1221" y="609"/>
                  <a:pt x="1220" y="609"/>
                </a:cubicBezTo>
                <a:cubicBezTo>
                  <a:pt x="1219" y="609"/>
                  <a:pt x="1217" y="609"/>
                  <a:pt x="1214" y="609"/>
                </a:cubicBezTo>
                <a:cubicBezTo>
                  <a:pt x="1213" y="609"/>
                  <a:pt x="1213" y="609"/>
                  <a:pt x="1213" y="609"/>
                </a:cubicBezTo>
                <a:cubicBezTo>
                  <a:pt x="1211" y="609"/>
                  <a:pt x="1208" y="609"/>
                  <a:pt x="1206" y="610"/>
                </a:cubicBezTo>
                <a:cubicBezTo>
                  <a:pt x="1202" y="611"/>
                  <a:pt x="1198" y="614"/>
                  <a:pt x="1195" y="618"/>
                </a:cubicBezTo>
                <a:cubicBezTo>
                  <a:pt x="1173" y="618"/>
                  <a:pt x="1173" y="618"/>
                  <a:pt x="1173" y="618"/>
                </a:cubicBezTo>
                <a:cubicBezTo>
                  <a:pt x="1173" y="616"/>
                  <a:pt x="1173" y="616"/>
                  <a:pt x="1173" y="616"/>
                </a:cubicBezTo>
                <a:cubicBezTo>
                  <a:pt x="1182" y="616"/>
                  <a:pt x="1182" y="616"/>
                  <a:pt x="1182" y="616"/>
                </a:cubicBezTo>
                <a:cubicBezTo>
                  <a:pt x="1182" y="612"/>
                  <a:pt x="1182" y="612"/>
                  <a:pt x="1182" y="612"/>
                </a:cubicBezTo>
                <a:cubicBezTo>
                  <a:pt x="1182" y="608"/>
                  <a:pt x="1180" y="608"/>
                  <a:pt x="1178" y="606"/>
                </a:cubicBezTo>
                <a:cubicBezTo>
                  <a:pt x="1186" y="600"/>
                  <a:pt x="1184" y="579"/>
                  <a:pt x="1201" y="577"/>
                </a:cubicBezTo>
                <a:cubicBezTo>
                  <a:pt x="1201" y="580"/>
                  <a:pt x="1201" y="580"/>
                  <a:pt x="1201" y="580"/>
                </a:cubicBezTo>
                <a:cubicBezTo>
                  <a:pt x="1205" y="580"/>
                  <a:pt x="1205" y="580"/>
                  <a:pt x="1205" y="580"/>
                </a:cubicBezTo>
                <a:cubicBezTo>
                  <a:pt x="1203" y="586"/>
                  <a:pt x="1203" y="586"/>
                  <a:pt x="1203" y="586"/>
                </a:cubicBezTo>
                <a:cubicBezTo>
                  <a:pt x="1206" y="589"/>
                  <a:pt x="1206" y="589"/>
                  <a:pt x="1206" y="589"/>
                </a:cubicBezTo>
                <a:cubicBezTo>
                  <a:pt x="1212" y="593"/>
                  <a:pt x="1212" y="593"/>
                  <a:pt x="1212" y="593"/>
                </a:cubicBezTo>
                <a:cubicBezTo>
                  <a:pt x="1219" y="589"/>
                  <a:pt x="1219" y="589"/>
                  <a:pt x="1219" y="589"/>
                </a:cubicBezTo>
                <a:cubicBezTo>
                  <a:pt x="1218" y="581"/>
                  <a:pt x="1218" y="581"/>
                  <a:pt x="1218" y="581"/>
                </a:cubicBezTo>
                <a:cubicBezTo>
                  <a:pt x="1220" y="580"/>
                  <a:pt x="1220" y="580"/>
                  <a:pt x="1220" y="580"/>
                </a:cubicBezTo>
                <a:cubicBezTo>
                  <a:pt x="1223" y="579"/>
                  <a:pt x="1223" y="579"/>
                  <a:pt x="1223" y="579"/>
                </a:cubicBezTo>
                <a:cubicBezTo>
                  <a:pt x="1234" y="573"/>
                  <a:pt x="1234" y="573"/>
                  <a:pt x="1234" y="573"/>
                </a:cubicBezTo>
                <a:cubicBezTo>
                  <a:pt x="1236" y="574"/>
                  <a:pt x="1236" y="574"/>
                  <a:pt x="1236" y="574"/>
                </a:cubicBezTo>
                <a:cubicBezTo>
                  <a:pt x="1235" y="575"/>
                  <a:pt x="1235" y="575"/>
                  <a:pt x="1235" y="575"/>
                </a:cubicBezTo>
                <a:cubicBezTo>
                  <a:pt x="1237" y="582"/>
                  <a:pt x="1237" y="582"/>
                  <a:pt x="1237" y="582"/>
                </a:cubicBezTo>
                <a:cubicBezTo>
                  <a:pt x="1230" y="585"/>
                  <a:pt x="1230" y="585"/>
                  <a:pt x="1230" y="585"/>
                </a:cubicBezTo>
                <a:cubicBezTo>
                  <a:pt x="1232" y="592"/>
                  <a:pt x="1226" y="588"/>
                  <a:pt x="1235" y="592"/>
                </a:cubicBezTo>
                <a:cubicBezTo>
                  <a:pt x="1244" y="595"/>
                  <a:pt x="1237" y="597"/>
                  <a:pt x="1247" y="598"/>
                </a:cubicBezTo>
                <a:cubicBezTo>
                  <a:pt x="1246" y="601"/>
                  <a:pt x="1246" y="601"/>
                  <a:pt x="1246" y="601"/>
                </a:cubicBezTo>
                <a:cubicBezTo>
                  <a:pt x="1252" y="603"/>
                  <a:pt x="1252" y="603"/>
                  <a:pt x="1252" y="603"/>
                </a:cubicBezTo>
                <a:cubicBezTo>
                  <a:pt x="1252" y="606"/>
                  <a:pt x="1252" y="606"/>
                  <a:pt x="1252" y="606"/>
                </a:cubicBezTo>
                <a:cubicBezTo>
                  <a:pt x="1249" y="606"/>
                  <a:pt x="1249" y="606"/>
                  <a:pt x="1249" y="606"/>
                </a:cubicBezTo>
                <a:cubicBezTo>
                  <a:pt x="1255" y="613"/>
                  <a:pt x="1255" y="613"/>
                  <a:pt x="1255" y="613"/>
                </a:cubicBezTo>
                <a:cubicBezTo>
                  <a:pt x="1236" y="622"/>
                  <a:pt x="1234" y="613"/>
                  <a:pt x="1223" y="610"/>
                </a:cubicBezTo>
                <a:close/>
                <a:moveTo>
                  <a:pt x="1319" y="622"/>
                </a:moveTo>
                <a:cubicBezTo>
                  <a:pt x="1322" y="622"/>
                  <a:pt x="1322" y="622"/>
                  <a:pt x="1322" y="622"/>
                </a:cubicBezTo>
                <a:cubicBezTo>
                  <a:pt x="1323" y="622"/>
                  <a:pt x="1323" y="622"/>
                  <a:pt x="1323" y="622"/>
                </a:cubicBezTo>
                <a:cubicBezTo>
                  <a:pt x="1324" y="626"/>
                  <a:pt x="1325" y="626"/>
                  <a:pt x="1325" y="630"/>
                </a:cubicBezTo>
                <a:cubicBezTo>
                  <a:pt x="1325" y="642"/>
                  <a:pt x="1325" y="642"/>
                  <a:pt x="1325" y="642"/>
                </a:cubicBezTo>
                <a:cubicBezTo>
                  <a:pt x="1324" y="642"/>
                  <a:pt x="1323" y="642"/>
                  <a:pt x="1322" y="642"/>
                </a:cubicBezTo>
                <a:cubicBezTo>
                  <a:pt x="1319" y="642"/>
                  <a:pt x="1317" y="643"/>
                  <a:pt x="1315" y="643"/>
                </a:cubicBezTo>
                <a:cubicBezTo>
                  <a:pt x="1312" y="644"/>
                  <a:pt x="1310" y="644"/>
                  <a:pt x="1309" y="644"/>
                </a:cubicBezTo>
                <a:cubicBezTo>
                  <a:pt x="1308" y="644"/>
                  <a:pt x="1307" y="643"/>
                  <a:pt x="1306" y="642"/>
                </a:cubicBezTo>
                <a:cubicBezTo>
                  <a:pt x="1306" y="642"/>
                  <a:pt x="1306" y="642"/>
                  <a:pt x="1306" y="642"/>
                </a:cubicBezTo>
                <a:cubicBezTo>
                  <a:pt x="1306" y="642"/>
                  <a:pt x="1306" y="642"/>
                  <a:pt x="1306" y="642"/>
                </a:cubicBezTo>
                <a:cubicBezTo>
                  <a:pt x="1306" y="642"/>
                  <a:pt x="1306" y="642"/>
                  <a:pt x="1306" y="642"/>
                </a:cubicBezTo>
                <a:cubicBezTo>
                  <a:pt x="1306" y="642"/>
                  <a:pt x="1306" y="642"/>
                  <a:pt x="1306" y="642"/>
                </a:cubicBezTo>
                <a:cubicBezTo>
                  <a:pt x="1306" y="642"/>
                  <a:pt x="1306" y="642"/>
                  <a:pt x="1306" y="642"/>
                </a:cubicBezTo>
                <a:cubicBezTo>
                  <a:pt x="1306" y="642"/>
                  <a:pt x="1306" y="642"/>
                  <a:pt x="1306" y="642"/>
                </a:cubicBezTo>
                <a:cubicBezTo>
                  <a:pt x="1305" y="642"/>
                  <a:pt x="1305" y="642"/>
                  <a:pt x="1305" y="642"/>
                </a:cubicBezTo>
                <a:cubicBezTo>
                  <a:pt x="1305" y="642"/>
                  <a:pt x="1305" y="642"/>
                  <a:pt x="1305" y="642"/>
                </a:cubicBezTo>
                <a:cubicBezTo>
                  <a:pt x="1305" y="642"/>
                  <a:pt x="1305" y="642"/>
                  <a:pt x="1305" y="642"/>
                </a:cubicBezTo>
                <a:cubicBezTo>
                  <a:pt x="1305" y="642"/>
                  <a:pt x="1305" y="642"/>
                  <a:pt x="1305" y="642"/>
                </a:cubicBezTo>
                <a:cubicBezTo>
                  <a:pt x="1305" y="642"/>
                  <a:pt x="1305" y="642"/>
                  <a:pt x="1305" y="642"/>
                </a:cubicBezTo>
                <a:cubicBezTo>
                  <a:pt x="1305" y="642"/>
                  <a:pt x="1305" y="642"/>
                  <a:pt x="1305" y="642"/>
                </a:cubicBezTo>
                <a:cubicBezTo>
                  <a:pt x="1305" y="641"/>
                  <a:pt x="1305" y="641"/>
                  <a:pt x="1305" y="641"/>
                </a:cubicBezTo>
                <a:cubicBezTo>
                  <a:pt x="1305" y="641"/>
                  <a:pt x="1305" y="641"/>
                  <a:pt x="1305" y="641"/>
                </a:cubicBezTo>
                <a:cubicBezTo>
                  <a:pt x="1305" y="641"/>
                  <a:pt x="1305" y="641"/>
                  <a:pt x="1305" y="641"/>
                </a:cubicBezTo>
                <a:cubicBezTo>
                  <a:pt x="1305" y="641"/>
                  <a:pt x="1305" y="641"/>
                  <a:pt x="1305" y="641"/>
                </a:cubicBezTo>
                <a:cubicBezTo>
                  <a:pt x="1304" y="641"/>
                  <a:pt x="1304" y="641"/>
                  <a:pt x="1304" y="641"/>
                </a:cubicBezTo>
                <a:cubicBezTo>
                  <a:pt x="1304" y="641"/>
                  <a:pt x="1304" y="641"/>
                  <a:pt x="1304" y="641"/>
                </a:cubicBezTo>
                <a:cubicBezTo>
                  <a:pt x="1304" y="641"/>
                  <a:pt x="1304" y="641"/>
                  <a:pt x="1304" y="641"/>
                </a:cubicBezTo>
                <a:cubicBezTo>
                  <a:pt x="1304" y="641"/>
                  <a:pt x="1304" y="641"/>
                  <a:pt x="1304" y="641"/>
                </a:cubicBezTo>
                <a:cubicBezTo>
                  <a:pt x="1304" y="641"/>
                  <a:pt x="1304" y="641"/>
                  <a:pt x="1304" y="641"/>
                </a:cubicBezTo>
                <a:cubicBezTo>
                  <a:pt x="1304" y="641"/>
                  <a:pt x="1304" y="641"/>
                  <a:pt x="1304" y="641"/>
                </a:cubicBezTo>
                <a:cubicBezTo>
                  <a:pt x="1304" y="641"/>
                  <a:pt x="1304" y="641"/>
                  <a:pt x="1304" y="641"/>
                </a:cubicBezTo>
                <a:cubicBezTo>
                  <a:pt x="1304" y="641"/>
                  <a:pt x="1304" y="641"/>
                  <a:pt x="1304" y="641"/>
                </a:cubicBezTo>
                <a:cubicBezTo>
                  <a:pt x="1304" y="641"/>
                  <a:pt x="1304" y="641"/>
                  <a:pt x="1304" y="641"/>
                </a:cubicBezTo>
                <a:cubicBezTo>
                  <a:pt x="1304" y="641"/>
                  <a:pt x="1304" y="641"/>
                  <a:pt x="1304" y="641"/>
                </a:cubicBezTo>
                <a:cubicBezTo>
                  <a:pt x="1304" y="641"/>
                  <a:pt x="1304" y="641"/>
                  <a:pt x="1304" y="641"/>
                </a:cubicBezTo>
                <a:cubicBezTo>
                  <a:pt x="1304" y="641"/>
                  <a:pt x="1304" y="641"/>
                  <a:pt x="1304" y="641"/>
                </a:cubicBezTo>
                <a:cubicBezTo>
                  <a:pt x="1302" y="640"/>
                  <a:pt x="1300" y="638"/>
                  <a:pt x="1299" y="636"/>
                </a:cubicBezTo>
                <a:cubicBezTo>
                  <a:pt x="1298" y="635"/>
                  <a:pt x="1297" y="634"/>
                  <a:pt x="1297" y="633"/>
                </a:cubicBezTo>
                <a:cubicBezTo>
                  <a:pt x="1297" y="630"/>
                  <a:pt x="1297" y="630"/>
                  <a:pt x="1297" y="630"/>
                </a:cubicBezTo>
                <a:cubicBezTo>
                  <a:pt x="1297" y="627"/>
                  <a:pt x="1298" y="626"/>
                  <a:pt x="1299" y="625"/>
                </a:cubicBezTo>
                <a:cubicBezTo>
                  <a:pt x="1300" y="624"/>
                  <a:pt x="1301" y="623"/>
                  <a:pt x="1302" y="622"/>
                </a:cubicBezTo>
                <a:cubicBezTo>
                  <a:pt x="1301" y="619"/>
                  <a:pt x="1300" y="617"/>
                  <a:pt x="1299" y="615"/>
                </a:cubicBezTo>
                <a:cubicBezTo>
                  <a:pt x="1298" y="613"/>
                  <a:pt x="1296" y="611"/>
                  <a:pt x="1295" y="609"/>
                </a:cubicBezTo>
                <a:cubicBezTo>
                  <a:pt x="1291" y="604"/>
                  <a:pt x="1287" y="598"/>
                  <a:pt x="1287" y="586"/>
                </a:cubicBezTo>
                <a:cubicBezTo>
                  <a:pt x="1297" y="584"/>
                  <a:pt x="1289" y="577"/>
                  <a:pt x="1295" y="575"/>
                </a:cubicBezTo>
                <a:cubicBezTo>
                  <a:pt x="1296" y="575"/>
                  <a:pt x="1297" y="575"/>
                  <a:pt x="1299" y="575"/>
                </a:cubicBezTo>
                <a:cubicBezTo>
                  <a:pt x="1300" y="575"/>
                  <a:pt x="1300" y="575"/>
                  <a:pt x="1300" y="575"/>
                </a:cubicBezTo>
                <a:cubicBezTo>
                  <a:pt x="1302" y="575"/>
                  <a:pt x="1303" y="575"/>
                  <a:pt x="1304" y="575"/>
                </a:cubicBezTo>
                <a:cubicBezTo>
                  <a:pt x="1304" y="575"/>
                  <a:pt x="1304" y="575"/>
                  <a:pt x="1304" y="575"/>
                </a:cubicBezTo>
                <a:cubicBezTo>
                  <a:pt x="1304" y="575"/>
                  <a:pt x="1304" y="575"/>
                  <a:pt x="1304" y="575"/>
                </a:cubicBezTo>
                <a:cubicBezTo>
                  <a:pt x="1304" y="575"/>
                  <a:pt x="1304" y="575"/>
                  <a:pt x="1304" y="575"/>
                </a:cubicBezTo>
                <a:cubicBezTo>
                  <a:pt x="1304" y="575"/>
                  <a:pt x="1304" y="575"/>
                  <a:pt x="1304" y="575"/>
                </a:cubicBezTo>
                <a:cubicBezTo>
                  <a:pt x="1304" y="575"/>
                  <a:pt x="1304" y="575"/>
                  <a:pt x="1304" y="575"/>
                </a:cubicBezTo>
                <a:cubicBezTo>
                  <a:pt x="1304" y="575"/>
                  <a:pt x="1304" y="575"/>
                  <a:pt x="1304" y="575"/>
                </a:cubicBezTo>
                <a:cubicBezTo>
                  <a:pt x="1304" y="575"/>
                  <a:pt x="1304" y="575"/>
                  <a:pt x="1304" y="575"/>
                </a:cubicBezTo>
                <a:cubicBezTo>
                  <a:pt x="1304" y="575"/>
                  <a:pt x="1304" y="575"/>
                  <a:pt x="1304" y="575"/>
                </a:cubicBezTo>
                <a:cubicBezTo>
                  <a:pt x="1304" y="575"/>
                  <a:pt x="1304" y="575"/>
                  <a:pt x="1304" y="575"/>
                </a:cubicBezTo>
                <a:cubicBezTo>
                  <a:pt x="1304" y="575"/>
                  <a:pt x="1304" y="575"/>
                  <a:pt x="1304" y="575"/>
                </a:cubicBezTo>
                <a:cubicBezTo>
                  <a:pt x="1304" y="575"/>
                  <a:pt x="1304" y="575"/>
                  <a:pt x="1304" y="575"/>
                </a:cubicBezTo>
                <a:cubicBezTo>
                  <a:pt x="1305" y="575"/>
                  <a:pt x="1305" y="575"/>
                  <a:pt x="1305" y="575"/>
                </a:cubicBezTo>
                <a:cubicBezTo>
                  <a:pt x="1305" y="575"/>
                  <a:pt x="1305" y="575"/>
                  <a:pt x="1305" y="575"/>
                </a:cubicBezTo>
                <a:cubicBezTo>
                  <a:pt x="1305" y="575"/>
                  <a:pt x="1305" y="575"/>
                  <a:pt x="1305" y="575"/>
                </a:cubicBezTo>
                <a:cubicBezTo>
                  <a:pt x="1305" y="575"/>
                  <a:pt x="1305" y="575"/>
                  <a:pt x="1305" y="575"/>
                </a:cubicBezTo>
                <a:cubicBezTo>
                  <a:pt x="1305" y="574"/>
                  <a:pt x="1305" y="574"/>
                  <a:pt x="1305" y="574"/>
                </a:cubicBezTo>
                <a:cubicBezTo>
                  <a:pt x="1305" y="574"/>
                  <a:pt x="1305" y="574"/>
                  <a:pt x="1305" y="574"/>
                </a:cubicBezTo>
                <a:cubicBezTo>
                  <a:pt x="1305" y="574"/>
                  <a:pt x="1305" y="574"/>
                  <a:pt x="1305" y="574"/>
                </a:cubicBezTo>
                <a:cubicBezTo>
                  <a:pt x="1305" y="574"/>
                  <a:pt x="1305" y="574"/>
                  <a:pt x="1305" y="574"/>
                </a:cubicBezTo>
                <a:cubicBezTo>
                  <a:pt x="1305" y="574"/>
                  <a:pt x="1305" y="574"/>
                  <a:pt x="1305" y="574"/>
                </a:cubicBezTo>
                <a:cubicBezTo>
                  <a:pt x="1305" y="574"/>
                  <a:pt x="1305" y="574"/>
                  <a:pt x="1305" y="574"/>
                </a:cubicBezTo>
                <a:cubicBezTo>
                  <a:pt x="1306" y="574"/>
                  <a:pt x="1306" y="574"/>
                  <a:pt x="1306" y="574"/>
                </a:cubicBezTo>
                <a:cubicBezTo>
                  <a:pt x="1306" y="574"/>
                  <a:pt x="1306" y="574"/>
                  <a:pt x="1306" y="574"/>
                </a:cubicBezTo>
                <a:cubicBezTo>
                  <a:pt x="1306" y="574"/>
                  <a:pt x="1306" y="574"/>
                  <a:pt x="1306" y="574"/>
                </a:cubicBezTo>
                <a:cubicBezTo>
                  <a:pt x="1306" y="574"/>
                  <a:pt x="1306" y="574"/>
                  <a:pt x="1306" y="574"/>
                </a:cubicBezTo>
                <a:cubicBezTo>
                  <a:pt x="1306" y="574"/>
                  <a:pt x="1306" y="574"/>
                  <a:pt x="1306" y="574"/>
                </a:cubicBezTo>
                <a:cubicBezTo>
                  <a:pt x="1306" y="574"/>
                  <a:pt x="1306" y="574"/>
                  <a:pt x="1306" y="574"/>
                </a:cubicBezTo>
                <a:cubicBezTo>
                  <a:pt x="1306" y="574"/>
                  <a:pt x="1306" y="574"/>
                  <a:pt x="1306" y="574"/>
                </a:cubicBezTo>
                <a:cubicBezTo>
                  <a:pt x="1308" y="573"/>
                  <a:pt x="1308" y="571"/>
                  <a:pt x="1315" y="571"/>
                </a:cubicBezTo>
                <a:cubicBezTo>
                  <a:pt x="1316" y="571"/>
                  <a:pt x="1318" y="571"/>
                  <a:pt x="1320" y="571"/>
                </a:cubicBezTo>
                <a:cubicBezTo>
                  <a:pt x="1319" y="573"/>
                  <a:pt x="1319" y="573"/>
                  <a:pt x="1319" y="573"/>
                </a:cubicBezTo>
                <a:cubicBezTo>
                  <a:pt x="1322" y="574"/>
                  <a:pt x="1322" y="574"/>
                  <a:pt x="1322" y="574"/>
                </a:cubicBezTo>
                <a:cubicBezTo>
                  <a:pt x="1323" y="575"/>
                  <a:pt x="1323" y="575"/>
                  <a:pt x="1323" y="575"/>
                </a:cubicBezTo>
                <a:cubicBezTo>
                  <a:pt x="1328" y="586"/>
                  <a:pt x="1328" y="586"/>
                  <a:pt x="1328" y="586"/>
                </a:cubicBezTo>
                <a:cubicBezTo>
                  <a:pt x="1326" y="585"/>
                  <a:pt x="1324" y="585"/>
                  <a:pt x="1322" y="584"/>
                </a:cubicBezTo>
                <a:cubicBezTo>
                  <a:pt x="1320" y="584"/>
                  <a:pt x="1318" y="583"/>
                  <a:pt x="1315" y="583"/>
                </a:cubicBezTo>
                <a:cubicBezTo>
                  <a:pt x="1315" y="583"/>
                  <a:pt x="1315" y="583"/>
                  <a:pt x="1315" y="583"/>
                </a:cubicBezTo>
                <a:cubicBezTo>
                  <a:pt x="1314" y="583"/>
                  <a:pt x="1310" y="587"/>
                  <a:pt x="1308" y="588"/>
                </a:cubicBezTo>
                <a:cubicBezTo>
                  <a:pt x="1309" y="593"/>
                  <a:pt x="1309" y="600"/>
                  <a:pt x="1315" y="602"/>
                </a:cubicBezTo>
                <a:cubicBezTo>
                  <a:pt x="1316" y="602"/>
                  <a:pt x="1317" y="603"/>
                  <a:pt x="1318" y="603"/>
                </a:cubicBezTo>
                <a:cubicBezTo>
                  <a:pt x="1314" y="610"/>
                  <a:pt x="1318" y="609"/>
                  <a:pt x="1322" y="611"/>
                </a:cubicBezTo>
                <a:cubicBezTo>
                  <a:pt x="1325" y="612"/>
                  <a:pt x="1327" y="614"/>
                  <a:pt x="1330" y="618"/>
                </a:cubicBezTo>
                <a:cubicBezTo>
                  <a:pt x="1322" y="618"/>
                  <a:pt x="1322" y="618"/>
                  <a:pt x="1322" y="618"/>
                </a:cubicBezTo>
                <a:cubicBezTo>
                  <a:pt x="1318" y="618"/>
                  <a:pt x="1318" y="618"/>
                  <a:pt x="1318" y="618"/>
                </a:cubicBezTo>
                <a:lnTo>
                  <a:pt x="1319" y="622"/>
                </a:lnTo>
                <a:close/>
                <a:moveTo>
                  <a:pt x="1361" y="596"/>
                </a:moveTo>
                <a:cubicBezTo>
                  <a:pt x="1360" y="596"/>
                  <a:pt x="1360" y="596"/>
                  <a:pt x="1360" y="596"/>
                </a:cubicBezTo>
                <a:cubicBezTo>
                  <a:pt x="1355" y="597"/>
                  <a:pt x="1355" y="597"/>
                  <a:pt x="1355" y="597"/>
                </a:cubicBezTo>
                <a:cubicBezTo>
                  <a:pt x="1354" y="597"/>
                  <a:pt x="1354" y="597"/>
                  <a:pt x="1354" y="597"/>
                </a:cubicBezTo>
                <a:cubicBezTo>
                  <a:pt x="1347" y="597"/>
                  <a:pt x="1349" y="585"/>
                  <a:pt x="1355" y="580"/>
                </a:cubicBezTo>
                <a:cubicBezTo>
                  <a:pt x="1357" y="579"/>
                  <a:pt x="1359" y="579"/>
                  <a:pt x="1361" y="579"/>
                </a:cubicBezTo>
                <a:cubicBezTo>
                  <a:pt x="1363" y="580"/>
                  <a:pt x="1365" y="582"/>
                  <a:pt x="1367" y="586"/>
                </a:cubicBezTo>
                <a:lnTo>
                  <a:pt x="1361" y="596"/>
                </a:lnTo>
                <a:close/>
                <a:moveTo>
                  <a:pt x="1457" y="373"/>
                </a:moveTo>
                <a:cubicBezTo>
                  <a:pt x="1456" y="372"/>
                  <a:pt x="1455" y="372"/>
                  <a:pt x="1453" y="372"/>
                </a:cubicBezTo>
                <a:cubicBezTo>
                  <a:pt x="1454" y="366"/>
                  <a:pt x="1454" y="366"/>
                  <a:pt x="1454" y="366"/>
                </a:cubicBezTo>
                <a:cubicBezTo>
                  <a:pt x="1456" y="367"/>
                  <a:pt x="1457" y="367"/>
                  <a:pt x="1457" y="367"/>
                </a:cubicBezTo>
                <a:cubicBezTo>
                  <a:pt x="1458" y="368"/>
                  <a:pt x="1458" y="368"/>
                  <a:pt x="1457" y="369"/>
                </a:cubicBezTo>
                <a:cubicBezTo>
                  <a:pt x="1457" y="369"/>
                  <a:pt x="1456" y="370"/>
                  <a:pt x="1456" y="370"/>
                </a:cubicBezTo>
                <a:cubicBezTo>
                  <a:pt x="1457" y="370"/>
                  <a:pt x="1457" y="370"/>
                  <a:pt x="1457" y="370"/>
                </a:cubicBezTo>
                <a:cubicBezTo>
                  <a:pt x="1461" y="370"/>
                  <a:pt x="1461" y="370"/>
                  <a:pt x="1461" y="370"/>
                </a:cubicBezTo>
                <a:cubicBezTo>
                  <a:pt x="1458" y="374"/>
                  <a:pt x="1460" y="373"/>
                  <a:pt x="1457" y="373"/>
                </a:cubicBezTo>
                <a:close/>
                <a:moveTo>
                  <a:pt x="1634" y="509"/>
                </a:moveTo>
                <a:cubicBezTo>
                  <a:pt x="1635" y="511"/>
                  <a:pt x="1635" y="513"/>
                  <a:pt x="1634" y="515"/>
                </a:cubicBezTo>
                <a:cubicBezTo>
                  <a:pt x="1634" y="517"/>
                  <a:pt x="1632" y="519"/>
                  <a:pt x="1630" y="523"/>
                </a:cubicBezTo>
                <a:cubicBezTo>
                  <a:pt x="1629" y="524"/>
                  <a:pt x="1623" y="528"/>
                  <a:pt x="1618" y="531"/>
                </a:cubicBezTo>
                <a:cubicBezTo>
                  <a:pt x="1617" y="531"/>
                  <a:pt x="1616" y="532"/>
                  <a:pt x="1615" y="532"/>
                </a:cubicBezTo>
                <a:cubicBezTo>
                  <a:pt x="1614" y="533"/>
                  <a:pt x="1613" y="534"/>
                  <a:pt x="1612" y="534"/>
                </a:cubicBezTo>
                <a:cubicBezTo>
                  <a:pt x="1615" y="531"/>
                  <a:pt x="1615" y="531"/>
                  <a:pt x="1615" y="531"/>
                </a:cubicBezTo>
                <a:cubicBezTo>
                  <a:pt x="1618" y="529"/>
                  <a:pt x="1618" y="529"/>
                  <a:pt x="1618" y="529"/>
                </a:cubicBezTo>
                <a:cubicBezTo>
                  <a:pt x="1618" y="529"/>
                  <a:pt x="1618" y="529"/>
                  <a:pt x="1618" y="529"/>
                </a:cubicBezTo>
                <a:cubicBezTo>
                  <a:pt x="1618" y="527"/>
                  <a:pt x="1618" y="527"/>
                  <a:pt x="1618" y="527"/>
                </a:cubicBezTo>
                <a:cubicBezTo>
                  <a:pt x="1617" y="526"/>
                  <a:pt x="1617" y="526"/>
                  <a:pt x="1617" y="526"/>
                </a:cubicBezTo>
                <a:cubicBezTo>
                  <a:pt x="1617" y="526"/>
                  <a:pt x="1617" y="526"/>
                  <a:pt x="1618" y="526"/>
                </a:cubicBezTo>
                <a:cubicBezTo>
                  <a:pt x="1625" y="525"/>
                  <a:pt x="1632" y="512"/>
                  <a:pt x="1631" y="509"/>
                </a:cubicBezTo>
                <a:cubicBezTo>
                  <a:pt x="1634" y="505"/>
                  <a:pt x="1634" y="505"/>
                  <a:pt x="1634" y="505"/>
                </a:cubicBezTo>
                <a:cubicBezTo>
                  <a:pt x="1636" y="504"/>
                  <a:pt x="1636" y="504"/>
                  <a:pt x="1636" y="504"/>
                </a:cubicBezTo>
                <a:cubicBezTo>
                  <a:pt x="1637" y="505"/>
                  <a:pt x="1637" y="505"/>
                  <a:pt x="1637" y="505"/>
                </a:cubicBezTo>
                <a:cubicBezTo>
                  <a:pt x="1634" y="507"/>
                  <a:pt x="1634" y="507"/>
                  <a:pt x="1634" y="507"/>
                </a:cubicBezTo>
                <a:cubicBezTo>
                  <a:pt x="1634" y="507"/>
                  <a:pt x="1634" y="507"/>
                  <a:pt x="1634" y="507"/>
                </a:cubicBezTo>
                <a:cubicBezTo>
                  <a:pt x="1634" y="508"/>
                  <a:pt x="1634" y="508"/>
                  <a:pt x="1634" y="509"/>
                </a:cubicBezTo>
                <a:close/>
                <a:moveTo>
                  <a:pt x="2023" y="327"/>
                </a:moveTo>
                <a:cubicBezTo>
                  <a:pt x="2030" y="324"/>
                  <a:pt x="2030" y="324"/>
                  <a:pt x="2030" y="324"/>
                </a:cubicBezTo>
                <a:cubicBezTo>
                  <a:pt x="2035" y="326"/>
                  <a:pt x="2035" y="326"/>
                  <a:pt x="2035" y="326"/>
                </a:cubicBezTo>
                <a:cubicBezTo>
                  <a:pt x="2047" y="319"/>
                  <a:pt x="2047" y="319"/>
                  <a:pt x="2047" y="319"/>
                </a:cubicBezTo>
                <a:cubicBezTo>
                  <a:pt x="2040" y="313"/>
                  <a:pt x="2040" y="313"/>
                  <a:pt x="2040" y="313"/>
                </a:cubicBezTo>
                <a:cubicBezTo>
                  <a:pt x="2027" y="316"/>
                  <a:pt x="2027" y="316"/>
                  <a:pt x="2027" y="316"/>
                </a:cubicBezTo>
                <a:cubicBezTo>
                  <a:pt x="2023" y="318"/>
                  <a:pt x="2023" y="318"/>
                  <a:pt x="2023" y="318"/>
                </a:cubicBezTo>
                <a:cubicBezTo>
                  <a:pt x="2020" y="320"/>
                  <a:pt x="2020" y="320"/>
                  <a:pt x="2020" y="320"/>
                </a:cubicBezTo>
                <a:cubicBezTo>
                  <a:pt x="2023" y="325"/>
                  <a:pt x="2023" y="325"/>
                  <a:pt x="2023" y="325"/>
                </a:cubicBezTo>
                <a:lnTo>
                  <a:pt x="2023" y="327"/>
                </a:lnTo>
                <a:close/>
                <a:moveTo>
                  <a:pt x="2017" y="1055"/>
                </a:moveTo>
                <a:cubicBezTo>
                  <a:pt x="2015" y="1055"/>
                  <a:pt x="2015" y="1055"/>
                  <a:pt x="2015" y="1055"/>
                </a:cubicBezTo>
                <a:cubicBezTo>
                  <a:pt x="2012" y="1055"/>
                  <a:pt x="2012" y="1055"/>
                  <a:pt x="2012" y="1055"/>
                </a:cubicBezTo>
                <a:cubicBezTo>
                  <a:pt x="2005" y="1055"/>
                  <a:pt x="2006" y="1049"/>
                  <a:pt x="2007" y="1046"/>
                </a:cubicBezTo>
                <a:cubicBezTo>
                  <a:pt x="2003" y="1047"/>
                  <a:pt x="2003" y="1047"/>
                  <a:pt x="2003" y="1047"/>
                </a:cubicBezTo>
                <a:cubicBezTo>
                  <a:pt x="2002" y="1047"/>
                  <a:pt x="2002" y="1048"/>
                  <a:pt x="2002" y="1048"/>
                </a:cubicBezTo>
                <a:cubicBezTo>
                  <a:pt x="2002" y="1048"/>
                  <a:pt x="2002" y="1048"/>
                  <a:pt x="2002" y="1048"/>
                </a:cubicBezTo>
                <a:cubicBezTo>
                  <a:pt x="2002" y="1047"/>
                  <a:pt x="2003" y="1047"/>
                  <a:pt x="2003" y="1047"/>
                </a:cubicBezTo>
                <a:cubicBezTo>
                  <a:pt x="2002" y="1047"/>
                  <a:pt x="2002" y="1047"/>
                  <a:pt x="2002" y="1047"/>
                </a:cubicBezTo>
                <a:cubicBezTo>
                  <a:pt x="2000" y="1048"/>
                  <a:pt x="2000" y="1048"/>
                  <a:pt x="2000" y="1048"/>
                </a:cubicBezTo>
                <a:cubicBezTo>
                  <a:pt x="1999" y="1038"/>
                  <a:pt x="1999" y="1038"/>
                  <a:pt x="1999" y="1038"/>
                </a:cubicBezTo>
                <a:cubicBezTo>
                  <a:pt x="1990" y="1032"/>
                  <a:pt x="1990" y="1032"/>
                  <a:pt x="1990" y="1032"/>
                </a:cubicBezTo>
                <a:cubicBezTo>
                  <a:pt x="1989" y="1031"/>
                  <a:pt x="1989" y="1031"/>
                  <a:pt x="1989" y="1031"/>
                </a:cubicBezTo>
                <a:cubicBezTo>
                  <a:pt x="1988" y="1033"/>
                  <a:pt x="1988" y="1036"/>
                  <a:pt x="1990" y="1038"/>
                </a:cubicBezTo>
                <a:cubicBezTo>
                  <a:pt x="1993" y="1044"/>
                  <a:pt x="2000" y="1051"/>
                  <a:pt x="2000" y="1055"/>
                </a:cubicBezTo>
                <a:cubicBezTo>
                  <a:pt x="2000" y="1061"/>
                  <a:pt x="1999" y="1061"/>
                  <a:pt x="1995" y="1065"/>
                </a:cubicBezTo>
                <a:cubicBezTo>
                  <a:pt x="2002" y="1072"/>
                  <a:pt x="2002" y="1072"/>
                  <a:pt x="2002" y="1072"/>
                </a:cubicBezTo>
                <a:cubicBezTo>
                  <a:pt x="2003" y="1073"/>
                  <a:pt x="2003" y="1073"/>
                  <a:pt x="2003" y="1073"/>
                </a:cubicBezTo>
                <a:cubicBezTo>
                  <a:pt x="2002" y="1074"/>
                  <a:pt x="2002" y="1074"/>
                  <a:pt x="2002" y="1074"/>
                </a:cubicBezTo>
                <a:cubicBezTo>
                  <a:pt x="1997" y="1077"/>
                  <a:pt x="1997" y="1077"/>
                  <a:pt x="1997" y="1077"/>
                </a:cubicBezTo>
                <a:cubicBezTo>
                  <a:pt x="1994" y="1073"/>
                  <a:pt x="1994" y="1073"/>
                  <a:pt x="1994" y="1073"/>
                </a:cubicBezTo>
                <a:cubicBezTo>
                  <a:pt x="1990" y="1076"/>
                  <a:pt x="1990" y="1076"/>
                  <a:pt x="1990" y="1076"/>
                </a:cubicBezTo>
                <a:cubicBezTo>
                  <a:pt x="1990" y="1073"/>
                  <a:pt x="1990" y="1073"/>
                  <a:pt x="1990" y="1073"/>
                </a:cubicBezTo>
                <a:cubicBezTo>
                  <a:pt x="1990" y="1073"/>
                  <a:pt x="1990" y="1073"/>
                  <a:pt x="1990" y="1073"/>
                </a:cubicBezTo>
                <a:cubicBezTo>
                  <a:pt x="1984" y="1074"/>
                  <a:pt x="1984" y="1079"/>
                  <a:pt x="1983" y="1082"/>
                </a:cubicBezTo>
                <a:cubicBezTo>
                  <a:pt x="1982" y="1084"/>
                  <a:pt x="1976" y="1089"/>
                  <a:pt x="1973" y="1091"/>
                </a:cubicBezTo>
                <a:cubicBezTo>
                  <a:pt x="1973" y="1092"/>
                  <a:pt x="1972" y="1092"/>
                  <a:pt x="1972" y="1092"/>
                </a:cubicBezTo>
                <a:cubicBezTo>
                  <a:pt x="1971" y="1094"/>
                  <a:pt x="1969" y="1095"/>
                  <a:pt x="1968" y="1096"/>
                </a:cubicBezTo>
                <a:cubicBezTo>
                  <a:pt x="1965" y="1098"/>
                  <a:pt x="1962" y="1099"/>
                  <a:pt x="1959" y="1101"/>
                </a:cubicBezTo>
                <a:cubicBezTo>
                  <a:pt x="1957" y="1103"/>
                  <a:pt x="1954" y="1107"/>
                  <a:pt x="1953" y="1112"/>
                </a:cubicBezTo>
                <a:cubicBezTo>
                  <a:pt x="1955" y="1113"/>
                  <a:pt x="1957" y="1113"/>
                  <a:pt x="1959" y="1114"/>
                </a:cubicBezTo>
                <a:cubicBezTo>
                  <a:pt x="1963" y="1115"/>
                  <a:pt x="1966" y="1115"/>
                  <a:pt x="1968" y="1116"/>
                </a:cubicBezTo>
                <a:cubicBezTo>
                  <a:pt x="1969" y="1116"/>
                  <a:pt x="1970" y="1116"/>
                  <a:pt x="1971" y="1116"/>
                </a:cubicBezTo>
                <a:cubicBezTo>
                  <a:pt x="1972" y="1116"/>
                  <a:pt x="1973" y="1116"/>
                  <a:pt x="1973" y="1116"/>
                </a:cubicBezTo>
                <a:cubicBezTo>
                  <a:pt x="1976" y="1114"/>
                  <a:pt x="1977" y="1110"/>
                  <a:pt x="1982" y="1106"/>
                </a:cubicBezTo>
                <a:cubicBezTo>
                  <a:pt x="1979" y="1101"/>
                  <a:pt x="1979" y="1101"/>
                  <a:pt x="1979" y="1101"/>
                </a:cubicBezTo>
                <a:cubicBezTo>
                  <a:pt x="1990" y="1096"/>
                  <a:pt x="1990" y="1096"/>
                  <a:pt x="1990" y="1096"/>
                </a:cubicBezTo>
                <a:cubicBezTo>
                  <a:pt x="1991" y="1095"/>
                  <a:pt x="1991" y="1095"/>
                  <a:pt x="1991" y="1095"/>
                </a:cubicBezTo>
                <a:cubicBezTo>
                  <a:pt x="1995" y="1081"/>
                  <a:pt x="1995" y="1081"/>
                  <a:pt x="1995" y="1081"/>
                </a:cubicBezTo>
                <a:cubicBezTo>
                  <a:pt x="2002" y="1080"/>
                  <a:pt x="2002" y="1080"/>
                  <a:pt x="2002" y="1080"/>
                </a:cubicBezTo>
                <a:cubicBezTo>
                  <a:pt x="2005" y="1080"/>
                  <a:pt x="2005" y="1080"/>
                  <a:pt x="2005" y="1080"/>
                </a:cubicBezTo>
                <a:cubicBezTo>
                  <a:pt x="2010" y="1078"/>
                  <a:pt x="2010" y="1078"/>
                  <a:pt x="2010" y="1078"/>
                </a:cubicBezTo>
                <a:cubicBezTo>
                  <a:pt x="2009" y="1076"/>
                  <a:pt x="2012" y="1067"/>
                  <a:pt x="2013" y="1065"/>
                </a:cubicBezTo>
                <a:cubicBezTo>
                  <a:pt x="2014" y="1065"/>
                  <a:pt x="2015" y="1064"/>
                  <a:pt x="2015" y="1064"/>
                </a:cubicBezTo>
                <a:cubicBezTo>
                  <a:pt x="2017" y="1063"/>
                  <a:pt x="2017" y="1067"/>
                  <a:pt x="2019" y="1062"/>
                </a:cubicBezTo>
                <a:cubicBezTo>
                  <a:pt x="2019" y="1062"/>
                  <a:pt x="2020" y="1058"/>
                  <a:pt x="2021" y="1056"/>
                </a:cubicBezTo>
                <a:cubicBezTo>
                  <a:pt x="2017" y="1052"/>
                  <a:pt x="2017" y="1052"/>
                  <a:pt x="2017" y="1052"/>
                </a:cubicBezTo>
                <a:lnTo>
                  <a:pt x="2017" y="1055"/>
                </a:lnTo>
                <a:close/>
                <a:moveTo>
                  <a:pt x="2018" y="535"/>
                </a:moveTo>
                <a:cubicBezTo>
                  <a:pt x="2017" y="531"/>
                  <a:pt x="2018" y="531"/>
                  <a:pt x="2015" y="531"/>
                </a:cubicBezTo>
                <a:cubicBezTo>
                  <a:pt x="2015" y="531"/>
                  <a:pt x="2014" y="531"/>
                  <a:pt x="2012" y="531"/>
                </a:cubicBezTo>
                <a:cubicBezTo>
                  <a:pt x="2012" y="535"/>
                  <a:pt x="2012" y="535"/>
                  <a:pt x="2012" y="535"/>
                </a:cubicBezTo>
                <a:cubicBezTo>
                  <a:pt x="2015" y="535"/>
                  <a:pt x="2015" y="535"/>
                  <a:pt x="2015" y="535"/>
                </a:cubicBezTo>
                <a:lnTo>
                  <a:pt x="2018" y="535"/>
                </a:lnTo>
                <a:close/>
                <a:moveTo>
                  <a:pt x="2012" y="940"/>
                </a:moveTo>
                <a:cubicBezTo>
                  <a:pt x="2012" y="946"/>
                  <a:pt x="2011" y="940"/>
                  <a:pt x="2014" y="945"/>
                </a:cubicBezTo>
                <a:cubicBezTo>
                  <a:pt x="2015" y="943"/>
                  <a:pt x="2015" y="943"/>
                  <a:pt x="2015" y="943"/>
                </a:cubicBezTo>
                <a:cubicBezTo>
                  <a:pt x="2020" y="938"/>
                  <a:pt x="2020" y="938"/>
                  <a:pt x="2020" y="938"/>
                </a:cubicBezTo>
                <a:cubicBezTo>
                  <a:pt x="2016" y="936"/>
                  <a:pt x="2017" y="936"/>
                  <a:pt x="2015" y="936"/>
                </a:cubicBezTo>
                <a:cubicBezTo>
                  <a:pt x="2015" y="936"/>
                  <a:pt x="2014" y="936"/>
                  <a:pt x="2012" y="935"/>
                </a:cubicBezTo>
                <a:lnTo>
                  <a:pt x="2012" y="940"/>
                </a:lnTo>
                <a:close/>
                <a:moveTo>
                  <a:pt x="1990" y="529"/>
                </a:moveTo>
                <a:cubicBezTo>
                  <a:pt x="1991" y="529"/>
                  <a:pt x="1992" y="529"/>
                  <a:pt x="1994" y="529"/>
                </a:cubicBezTo>
                <a:cubicBezTo>
                  <a:pt x="1993" y="525"/>
                  <a:pt x="1993" y="525"/>
                  <a:pt x="1993" y="525"/>
                </a:cubicBezTo>
                <a:cubicBezTo>
                  <a:pt x="1990" y="522"/>
                  <a:pt x="1990" y="522"/>
                  <a:pt x="1990" y="522"/>
                </a:cubicBezTo>
                <a:cubicBezTo>
                  <a:pt x="1990" y="522"/>
                  <a:pt x="1990" y="522"/>
                  <a:pt x="1990" y="522"/>
                </a:cubicBezTo>
                <a:cubicBezTo>
                  <a:pt x="1985" y="522"/>
                  <a:pt x="1985" y="522"/>
                  <a:pt x="1985" y="522"/>
                </a:cubicBezTo>
                <a:cubicBezTo>
                  <a:pt x="1986" y="527"/>
                  <a:pt x="1986" y="528"/>
                  <a:pt x="1990" y="529"/>
                </a:cubicBezTo>
                <a:close/>
                <a:moveTo>
                  <a:pt x="1969" y="1078"/>
                </a:moveTo>
                <a:cubicBezTo>
                  <a:pt x="1973" y="1078"/>
                  <a:pt x="1973" y="1078"/>
                  <a:pt x="1973" y="1078"/>
                </a:cubicBezTo>
                <a:cubicBezTo>
                  <a:pt x="1977" y="1078"/>
                  <a:pt x="1977" y="1078"/>
                  <a:pt x="1977" y="1078"/>
                </a:cubicBezTo>
                <a:cubicBezTo>
                  <a:pt x="1977" y="1074"/>
                  <a:pt x="1977" y="1074"/>
                  <a:pt x="1977" y="1074"/>
                </a:cubicBezTo>
                <a:cubicBezTo>
                  <a:pt x="1973" y="1073"/>
                  <a:pt x="1973" y="1073"/>
                  <a:pt x="1973" y="1073"/>
                </a:cubicBezTo>
                <a:cubicBezTo>
                  <a:pt x="1970" y="1072"/>
                  <a:pt x="1970" y="1072"/>
                  <a:pt x="1970" y="1072"/>
                </a:cubicBezTo>
                <a:lnTo>
                  <a:pt x="1969" y="1078"/>
                </a:lnTo>
                <a:close/>
                <a:moveTo>
                  <a:pt x="1968" y="941"/>
                </a:moveTo>
                <a:cubicBezTo>
                  <a:pt x="1965" y="942"/>
                  <a:pt x="1965" y="942"/>
                  <a:pt x="1965" y="942"/>
                </a:cubicBezTo>
                <a:cubicBezTo>
                  <a:pt x="1967" y="947"/>
                  <a:pt x="1967" y="947"/>
                  <a:pt x="1967" y="947"/>
                </a:cubicBezTo>
                <a:cubicBezTo>
                  <a:pt x="1968" y="947"/>
                  <a:pt x="1968" y="947"/>
                  <a:pt x="1968" y="947"/>
                </a:cubicBezTo>
                <a:cubicBezTo>
                  <a:pt x="1973" y="944"/>
                  <a:pt x="1968" y="947"/>
                  <a:pt x="1971" y="941"/>
                </a:cubicBezTo>
                <a:lnTo>
                  <a:pt x="1968" y="941"/>
                </a:lnTo>
                <a:close/>
                <a:moveTo>
                  <a:pt x="1959" y="1115"/>
                </a:moveTo>
                <a:cubicBezTo>
                  <a:pt x="1957" y="1115"/>
                  <a:pt x="1957" y="1115"/>
                  <a:pt x="1957" y="1115"/>
                </a:cubicBezTo>
                <a:cubicBezTo>
                  <a:pt x="1956" y="1116"/>
                  <a:pt x="1956" y="1116"/>
                  <a:pt x="1956" y="1116"/>
                </a:cubicBezTo>
                <a:cubicBezTo>
                  <a:pt x="1956" y="1119"/>
                  <a:pt x="1956" y="1119"/>
                  <a:pt x="1956" y="1119"/>
                </a:cubicBezTo>
                <a:cubicBezTo>
                  <a:pt x="1959" y="1123"/>
                  <a:pt x="1959" y="1123"/>
                  <a:pt x="1959" y="1123"/>
                </a:cubicBezTo>
                <a:cubicBezTo>
                  <a:pt x="1959" y="1123"/>
                  <a:pt x="1959" y="1123"/>
                  <a:pt x="1959" y="1123"/>
                </a:cubicBezTo>
                <a:cubicBezTo>
                  <a:pt x="1964" y="1120"/>
                  <a:pt x="1964" y="1120"/>
                  <a:pt x="1964" y="1120"/>
                </a:cubicBezTo>
                <a:cubicBezTo>
                  <a:pt x="1961" y="1115"/>
                  <a:pt x="1961" y="1115"/>
                  <a:pt x="1961" y="1115"/>
                </a:cubicBezTo>
                <a:lnTo>
                  <a:pt x="1959" y="1115"/>
                </a:lnTo>
                <a:close/>
                <a:moveTo>
                  <a:pt x="1957" y="511"/>
                </a:moveTo>
                <a:cubicBezTo>
                  <a:pt x="1959" y="514"/>
                  <a:pt x="1959" y="514"/>
                  <a:pt x="1959" y="514"/>
                </a:cubicBezTo>
                <a:cubicBezTo>
                  <a:pt x="1959" y="514"/>
                  <a:pt x="1959" y="514"/>
                  <a:pt x="1959" y="514"/>
                </a:cubicBezTo>
                <a:cubicBezTo>
                  <a:pt x="1965" y="514"/>
                  <a:pt x="1965" y="514"/>
                  <a:pt x="1965" y="514"/>
                </a:cubicBezTo>
                <a:cubicBezTo>
                  <a:pt x="1961" y="507"/>
                  <a:pt x="1961" y="507"/>
                  <a:pt x="1961" y="507"/>
                </a:cubicBezTo>
                <a:cubicBezTo>
                  <a:pt x="1959" y="507"/>
                  <a:pt x="1959" y="507"/>
                  <a:pt x="1959" y="507"/>
                </a:cubicBezTo>
                <a:cubicBezTo>
                  <a:pt x="1958" y="508"/>
                  <a:pt x="1958" y="508"/>
                  <a:pt x="1958" y="508"/>
                </a:cubicBezTo>
                <a:cubicBezTo>
                  <a:pt x="1951" y="501"/>
                  <a:pt x="1951" y="501"/>
                  <a:pt x="1951" y="501"/>
                </a:cubicBezTo>
                <a:cubicBezTo>
                  <a:pt x="1949" y="502"/>
                  <a:pt x="1949" y="502"/>
                  <a:pt x="1949" y="502"/>
                </a:cubicBezTo>
                <a:cubicBezTo>
                  <a:pt x="1950" y="508"/>
                  <a:pt x="1950" y="508"/>
                  <a:pt x="1950" y="508"/>
                </a:cubicBezTo>
                <a:cubicBezTo>
                  <a:pt x="1954" y="513"/>
                  <a:pt x="1954" y="513"/>
                  <a:pt x="1954" y="513"/>
                </a:cubicBezTo>
                <a:lnTo>
                  <a:pt x="1957" y="511"/>
                </a:lnTo>
                <a:close/>
                <a:moveTo>
                  <a:pt x="1959" y="508"/>
                </a:moveTo>
                <a:cubicBezTo>
                  <a:pt x="1960" y="509"/>
                  <a:pt x="1960" y="509"/>
                  <a:pt x="1960" y="509"/>
                </a:cubicBezTo>
                <a:cubicBezTo>
                  <a:pt x="1960" y="509"/>
                  <a:pt x="1960" y="509"/>
                  <a:pt x="1959" y="509"/>
                </a:cubicBezTo>
                <a:cubicBezTo>
                  <a:pt x="1959" y="509"/>
                  <a:pt x="1959" y="508"/>
                  <a:pt x="1959" y="508"/>
                </a:cubicBezTo>
                <a:cubicBezTo>
                  <a:pt x="1959" y="508"/>
                  <a:pt x="1959" y="508"/>
                  <a:pt x="1959" y="508"/>
                </a:cubicBezTo>
                <a:close/>
                <a:moveTo>
                  <a:pt x="1959" y="969"/>
                </a:moveTo>
                <a:cubicBezTo>
                  <a:pt x="1961" y="970"/>
                  <a:pt x="1961" y="970"/>
                  <a:pt x="1961" y="970"/>
                </a:cubicBezTo>
                <a:cubicBezTo>
                  <a:pt x="1959" y="968"/>
                  <a:pt x="1959" y="968"/>
                  <a:pt x="1959" y="968"/>
                </a:cubicBezTo>
                <a:cubicBezTo>
                  <a:pt x="1949" y="959"/>
                  <a:pt x="1949" y="959"/>
                  <a:pt x="1949" y="959"/>
                </a:cubicBezTo>
                <a:cubicBezTo>
                  <a:pt x="1951" y="957"/>
                  <a:pt x="1951" y="957"/>
                  <a:pt x="1951" y="957"/>
                </a:cubicBezTo>
                <a:cubicBezTo>
                  <a:pt x="1948" y="953"/>
                  <a:pt x="1948" y="953"/>
                  <a:pt x="1948" y="953"/>
                </a:cubicBezTo>
                <a:cubicBezTo>
                  <a:pt x="1946" y="954"/>
                  <a:pt x="1946" y="954"/>
                  <a:pt x="1946" y="954"/>
                </a:cubicBezTo>
                <a:cubicBezTo>
                  <a:pt x="1945" y="955"/>
                  <a:pt x="1945" y="955"/>
                  <a:pt x="1945" y="955"/>
                </a:cubicBezTo>
                <a:cubicBezTo>
                  <a:pt x="1940" y="951"/>
                  <a:pt x="1940" y="951"/>
                  <a:pt x="1940" y="951"/>
                </a:cubicBezTo>
                <a:cubicBezTo>
                  <a:pt x="1938" y="952"/>
                  <a:pt x="1938" y="952"/>
                  <a:pt x="1938" y="952"/>
                </a:cubicBezTo>
                <a:cubicBezTo>
                  <a:pt x="1940" y="955"/>
                  <a:pt x="1943" y="958"/>
                  <a:pt x="1946" y="961"/>
                </a:cubicBezTo>
                <a:cubicBezTo>
                  <a:pt x="1948" y="962"/>
                  <a:pt x="1949" y="963"/>
                  <a:pt x="1951" y="964"/>
                </a:cubicBezTo>
                <a:cubicBezTo>
                  <a:pt x="1949" y="967"/>
                  <a:pt x="1949" y="967"/>
                  <a:pt x="1949" y="967"/>
                </a:cubicBezTo>
                <a:lnTo>
                  <a:pt x="1959" y="969"/>
                </a:lnTo>
                <a:close/>
                <a:moveTo>
                  <a:pt x="1946" y="958"/>
                </a:moveTo>
                <a:cubicBezTo>
                  <a:pt x="1946" y="958"/>
                  <a:pt x="1946" y="958"/>
                  <a:pt x="1946" y="958"/>
                </a:cubicBezTo>
                <a:cubicBezTo>
                  <a:pt x="1946" y="958"/>
                  <a:pt x="1946" y="958"/>
                  <a:pt x="1946" y="958"/>
                </a:cubicBezTo>
                <a:cubicBezTo>
                  <a:pt x="1947" y="958"/>
                  <a:pt x="1947" y="959"/>
                  <a:pt x="1947" y="959"/>
                </a:cubicBezTo>
                <a:cubicBezTo>
                  <a:pt x="1947" y="959"/>
                  <a:pt x="1947" y="958"/>
                  <a:pt x="1946" y="958"/>
                </a:cubicBezTo>
                <a:close/>
                <a:moveTo>
                  <a:pt x="1946" y="955"/>
                </a:moveTo>
                <a:cubicBezTo>
                  <a:pt x="1946" y="955"/>
                  <a:pt x="1946" y="955"/>
                  <a:pt x="1946" y="955"/>
                </a:cubicBezTo>
                <a:cubicBezTo>
                  <a:pt x="1946" y="955"/>
                  <a:pt x="1946" y="955"/>
                  <a:pt x="1946" y="955"/>
                </a:cubicBezTo>
                <a:cubicBezTo>
                  <a:pt x="1947" y="955"/>
                  <a:pt x="1947" y="956"/>
                  <a:pt x="1947" y="956"/>
                </a:cubicBezTo>
                <a:cubicBezTo>
                  <a:pt x="1947" y="956"/>
                  <a:pt x="1947" y="955"/>
                  <a:pt x="1946" y="955"/>
                </a:cubicBezTo>
                <a:close/>
                <a:moveTo>
                  <a:pt x="1912" y="1015"/>
                </a:moveTo>
                <a:cubicBezTo>
                  <a:pt x="1910" y="1017"/>
                  <a:pt x="1910" y="1017"/>
                  <a:pt x="1910" y="1017"/>
                </a:cubicBezTo>
                <a:cubicBezTo>
                  <a:pt x="1913" y="1019"/>
                  <a:pt x="1913" y="1019"/>
                  <a:pt x="1913" y="1019"/>
                </a:cubicBezTo>
                <a:cubicBezTo>
                  <a:pt x="1915" y="1021"/>
                  <a:pt x="1915" y="1021"/>
                  <a:pt x="1915" y="1021"/>
                </a:cubicBezTo>
                <a:cubicBezTo>
                  <a:pt x="1916" y="1017"/>
                  <a:pt x="1916" y="1017"/>
                  <a:pt x="1916" y="1017"/>
                </a:cubicBezTo>
                <a:cubicBezTo>
                  <a:pt x="1913" y="1016"/>
                  <a:pt x="1913" y="1016"/>
                  <a:pt x="1913" y="1016"/>
                </a:cubicBezTo>
                <a:lnTo>
                  <a:pt x="1912" y="1015"/>
                </a:lnTo>
                <a:close/>
                <a:moveTo>
                  <a:pt x="1913" y="1028"/>
                </a:moveTo>
                <a:cubicBezTo>
                  <a:pt x="1910" y="1028"/>
                  <a:pt x="1910" y="1028"/>
                  <a:pt x="1910" y="1028"/>
                </a:cubicBezTo>
                <a:cubicBezTo>
                  <a:pt x="1910" y="1033"/>
                  <a:pt x="1910" y="1033"/>
                  <a:pt x="1910" y="1033"/>
                </a:cubicBezTo>
                <a:cubicBezTo>
                  <a:pt x="1913" y="1033"/>
                  <a:pt x="1913" y="1033"/>
                  <a:pt x="1913" y="1033"/>
                </a:cubicBezTo>
                <a:cubicBezTo>
                  <a:pt x="1915" y="1033"/>
                  <a:pt x="1915" y="1033"/>
                  <a:pt x="1915" y="1033"/>
                </a:cubicBezTo>
                <a:cubicBezTo>
                  <a:pt x="1913" y="1029"/>
                  <a:pt x="1913" y="1029"/>
                  <a:pt x="1913" y="1029"/>
                </a:cubicBezTo>
                <a:lnTo>
                  <a:pt x="1913" y="1028"/>
                </a:lnTo>
                <a:close/>
                <a:moveTo>
                  <a:pt x="1908" y="999"/>
                </a:moveTo>
                <a:cubicBezTo>
                  <a:pt x="1908" y="999"/>
                  <a:pt x="1907" y="999"/>
                  <a:pt x="1907" y="998"/>
                </a:cubicBezTo>
                <a:cubicBezTo>
                  <a:pt x="1907" y="998"/>
                  <a:pt x="1905" y="1001"/>
                  <a:pt x="1905" y="1001"/>
                </a:cubicBezTo>
                <a:cubicBezTo>
                  <a:pt x="1905" y="1005"/>
                  <a:pt x="1906" y="1005"/>
                  <a:pt x="1908" y="1005"/>
                </a:cubicBezTo>
                <a:cubicBezTo>
                  <a:pt x="1909" y="1005"/>
                  <a:pt x="1910" y="1005"/>
                  <a:pt x="1911" y="1006"/>
                </a:cubicBezTo>
                <a:cubicBezTo>
                  <a:pt x="1911" y="1001"/>
                  <a:pt x="1911" y="1001"/>
                  <a:pt x="1908" y="999"/>
                </a:cubicBezTo>
                <a:close/>
                <a:moveTo>
                  <a:pt x="1875" y="975"/>
                </a:moveTo>
                <a:cubicBezTo>
                  <a:pt x="1867" y="971"/>
                  <a:pt x="1867" y="971"/>
                  <a:pt x="1867" y="971"/>
                </a:cubicBezTo>
                <a:cubicBezTo>
                  <a:pt x="1869" y="965"/>
                  <a:pt x="1869" y="965"/>
                  <a:pt x="1869" y="965"/>
                </a:cubicBezTo>
                <a:cubicBezTo>
                  <a:pt x="1867" y="964"/>
                  <a:pt x="1866" y="964"/>
                  <a:pt x="1865" y="963"/>
                </a:cubicBezTo>
                <a:cubicBezTo>
                  <a:pt x="1858" y="959"/>
                  <a:pt x="1855" y="957"/>
                  <a:pt x="1852" y="947"/>
                </a:cubicBezTo>
                <a:cubicBezTo>
                  <a:pt x="1851" y="947"/>
                  <a:pt x="1851" y="947"/>
                  <a:pt x="1850" y="947"/>
                </a:cubicBezTo>
                <a:cubicBezTo>
                  <a:pt x="1846" y="946"/>
                  <a:pt x="1843" y="944"/>
                  <a:pt x="1841" y="941"/>
                </a:cubicBezTo>
                <a:cubicBezTo>
                  <a:pt x="1839" y="936"/>
                  <a:pt x="1837" y="931"/>
                  <a:pt x="1836" y="926"/>
                </a:cubicBezTo>
                <a:cubicBezTo>
                  <a:pt x="1835" y="924"/>
                  <a:pt x="1834" y="922"/>
                  <a:pt x="1833" y="920"/>
                </a:cubicBezTo>
                <a:cubicBezTo>
                  <a:pt x="1832" y="920"/>
                  <a:pt x="1831" y="919"/>
                  <a:pt x="1831" y="918"/>
                </a:cubicBezTo>
                <a:cubicBezTo>
                  <a:pt x="1830" y="917"/>
                  <a:pt x="1829" y="916"/>
                  <a:pt x="1828" y="914"/>
                </a:cubicBezTo>
                <a:cubicBezTo>
                  <a:pt x="1826" y="911"/>
                  <a:pt x="1824" y="908"/>
                  <a:pt x="1823" y="902"/>
                </a:cubicBezTo>
                <a:cubicBezTo>
                  <a:pt x="1818" y="902"/>
                  <a:pt x="1818" y="902"/>
                  <a:pt x="1818" y="902"/>
                </a:cubicBezTo>
                <a:cubicBezTo>
                  <a:pt x="1816" y="906"/>
                  <a:pt x="1816" y="910"/>
                  <a:pt x="1815" y="913"/>
                </a:cubicBezTo>
                <a:cubicBezTo>
                  <a:pt x="1814" y="923"/>
                  <a:pt x="1815" y="932"/>
                  <a:pt x="1806" y="937"/>
                </a:cubicBezTo>
                <a:cubicBezTo>
                  <a:pt x="1802" y="927"/>
                  <a:pt x="1807" y="933"/>
                  <a:pt x="1797" y="929"/>
                </a:cubicBezTo>
                <a:cubicBezTo>
                  <a:pt x="1788" y="926"/>
                  <a:pt x="1795" y="925"/>
                  <a:pt x="1784" y="924"/>
                </a:cubicBezTo>
                <a:cubicBezTo>
                  <a:pt x="1783" y="924"/>
                  <a:pt x="1783" y="924"/>
                  <a:pt x="1782" y="923"/>
                </a:cubicBezTo>
                <a:cubicBezTo>
                  <a:pt x="1782" y="923"/>
                  <a:pt x="1782" y="923"/>
                  <a:pt x="1782" y="923"/>
                </a:cubicBezTo>
                <a:cubicBezTo>
                  <a:pt x="1782" y="919"/>
                  <a:pt x="1782" y="919"/>
                  <a:pt x="1782" y="919"/>
                </a:cubicBezTo>
                <a:cubicBezTo>
                  <a:pt x="1782" y="919"/>
                  <a:pt x="1782" y="919"/>
                  <a:pt x="1782" y="919"/>
                </a:cubicBezTo>
                <a:cubicBezTo>
                  <a:pt x="1784" y="920"/>
                  <a:pt x="1784" y="920"/>
                  <a:pt x="1784" y="920"/>
                </a:cubicBezTo>
                <a:cubicBezTo>
                  <a:pt x="1784" y="918"/>
                  <a:pt x="1784" y="918"/>
                  <a:pt x="1784" y="918"/>
                </a:cubicBezTo>
                <a:cubicBezTo>
                  <a:pt x="1786" y="910"/>
                  <a:pt x="1786" y="910"/>
                  <a:pt x="1786" y="910"/>
                </a:cubicBezTo>
                <a:cubicBezTo>
                  <a:pt x="1784" y="909"/>
                  <a:pt x="1784" y="909"/>
                  <a:pt x="1784" y="909"/>
                </a:cubicBezTo>
                <a:cubicBezTo>
                  <a:pt x="1782" y="909"/>
                  <a:pt x="1782" y="909"/>
                  <a:pt x="1782" y="909"/>
                </a:cubicBezTo>
                <a:cubicBezTo>
                  <a:pt x="1773" y="907"/>
                  <a:pt x="1773" y="907"/>
                  <a:pt x="1773" y="907"/>
                </a:cubicBezTo>
                <a:cubicBezTo>
                  <a:pt x="1768" y="906"/>
                  <a:pt x="1768" y="906"/>
                  <a:pt x="1768" y="906"/>
                </a:cubicBezTo>
                <a:cubicBezTo>
                  <a:pt x="1768" y="904"/>
                  <a:pt x="1768" y="904"/>
                  <a:pt x="1768" y="904"/>
                </a:cubicBezTo>
                <a:cubicBezTo>
                  <a:pt x="1765" y="907"/>
                  <a:pt x="1765" y="907"/>
                  <a:pt x="1765" y="907"/>
                </a:cubicBezTo>
                <a:cubicBezTo>
                  <a:pt x="1762" y="905"/>
                  <a:pt x="1762" y="905"/>
                  <a:pt x="1762" y="905"/>
                </a:cubicBezTo>
                <a:cubicBezTo>
                  <a:pt x="1760" y="904"/>
                  <a:pt x="1760" y="904"/>
                  <a:pt x="1760" y="904"/>
                </a:cubicBezTo>
                <a:cubicBezTo>
                  <a:pt x="1760" y="908"/>
                  <a:pt x="1760" y="908"/>
                  <a:pt x="1760" y="908"/>
                </a:cubicBezTo>
                <a:cubicBezTo>
                  <a:pt x="1759" y="909"/>
                  <a:pt x="1759" y="909"/>
                  <a:pt x="1758" y="909"/>
                </a:cubicBezTo>
                <a:cubicBezTo>
                  <a:pt x="1755" y="910"/>
                  <a:pt x="1753" y="912"/>
                  <a:pt x="1751" y="915"/>
                </a:cubicBezTo>
                <a:cubicBezTo>
                  <a:pt x="1749" y="917"/>
                  <a:pt x="1747" y="920"/>
                  <a:pt x="1745" y="922"/>
                </a:cubicBezTo>
                <a:cubicBezTo>
                  <a:pt x="1742" y="919"/>
                  <a:pt x="1742" y="919"/>
                  <a:pt x="1742" y="919"/>
                </a:cubicBezTo>
                <a:cubicBezTo>
                  <a:pt x="1739" y="921"/>
                  <a:pt x="1739" y="921"/>
                  <a:pt x="1739" y="921"/>
                </a:cubicBezTo>
                <a:cubicBezTo>
                  <a:pt x="1737" y="922"/>
                  <a:pt x="1737" y="922"/>
                  <a:pt x="1737" y="922"/>
                </a:cubicBezTo>
                <a:cubicBezTo>
                  <a:pt x="1738" y="919"/>
                  <a:pt x="1738" y="919"/>
                  <a:pt x="1738" y="919"/>
                </a:cubicBezTo>
                <a:cubicBezTo>
                  <a:pt x="1735" y="918"/>
                  <a:pt x="1735" y="918"/>
                  <a:pt x="1735" y="918"/>
                </a:cubicBezTo>
                <a:cubicBezTo>
                  <a:pt x="1726" y="917"/>
                  <a:pt x="1726" y="917"/>
                  <a:pt x="1726" y="917"/>
                </a:cubicBezTo>
                <a:cubicBezTo>
                  <a:pt x="1722" y="921"/>
                  <a:pt x="1722" y="921"/>
                  <a:pt x="1722" y="921"/>
                </a:cubicBezTo>
                <a:cubicBezTo>
                  <a:pt x="1719" y="926"/>
                  <a:pt x="1719" y="926"/>
                  <a:pt x="1719" y="926"/>
                </a:cubicBezTo>
                <a:cubicBezTo>
                  <a:pt x="1714" y="933"/>
                  <a:pt x="1714" y="933"/>
                  <a:pt x="1714" y="933"/>
                </a:cubicBezTo>
                <a:cubicBezTo>
                  <a:pt x="1716" y="934"/>
                  <a:pt x="1716" y="934"/>
                  <a:pt x="1716" y="934"/>
                </a:cubicBezTo>
                <a:cubicBezTo>
                  <a:pt x="1708" y="932"/>
                  <a:pt x="1708" y="932"/>
                  <a:pt x="1708" y="932"/>
                </a:cubicBezTo>
                <a:cubicBezTo>
                  <a:pt x="1705" y="938"/>
                  <a:pt x="1705" y="938"/>
                  <a:pt x="1705" y="938"/>
                </a:cubicBezTo>
                <a:cubicBezTo>
                  <a:pt x="1701" y="947"/>
                  <a:pt x="1701" y="947"/>
                  <a:pt x="1701" y="947"/>
                </a:cubicBezTo>
                <a:cubicBezTo>
                  <a:pt x="1699" y="948"/>
                  <a:pt x="1699" y="948"/>
                  <a:pt x="1699" y="948"/>
                </a:cubicBezTo>
                <a:cubicBezTo>
                  <a:pt x="1695" y="949"/>
                  <a:pt x="1695" y="949"/>
                  <a:pt x="1695" y="949"/>
                </a:cubicBezTo>
                <a:cubicBezTo>
                  <a:pt x="1693" y="949"/>
                  <a:pt x="1693" y="949"/>
                  <a:pt x="1693" y="949"/>
                </a:cubicBezTo>
                <a:cubicBezTo>
                  <a:pt x="1690" y="950"/>
                  <a:pt x="1690" y="950"/>
                  <a:pt x="1690" y="950"/>
                </a:cubicBezTo>
                <a:cubicBezTo>
                  <a:pt x="1677" y="954"/>
                  <a:pt x="1677" y="954"/>
                  <a:pt x="1677" y="954"/>
                </a:cubicBezTo>
                <a:cubicBezTo>
                  <a:pt x="1670" y="956"/>
                  <a:pt x="1670" y="956"/>
                  <a:pt x="1670" y="956"/>
                </a:cubicBezTo>
                <a:cubicBezTo>
                  <a:pt x="1667" y="956"/>
                  <a:pt x="1667" y="956"/>
                  <a:pt x="1667" y="956"/>
                </a:cubicBezTo>
                <a:cubicBezTo>
                  <a:pt x="1670" y="964"/>
                  <a:pt x="1662" y="961"/>
                  <a:pt x="1658" y="962"/>
                </a:cubicBezTo>
                <a:cubicBezTo>
                  <a:pt x="1657" y="968"/>
                  <a:pt x="1657" y="968"/>
                  <a:pt x="1657" y="968"/>
                </a:cubicBezTo>
                <a:cubicBezTo>
                  <a:pt x="1657" y="973"/>
                  <a:pt x="1657" y="973"/>
                  <a:pt x="1657" y="973"/>
                </a:cubicBezTo>
                <a:cubicBezTo>
                  <a:pt x="1657" y="977"/>
                  <a:pt x="1658" y="979"/>
                  <a:pt x="1660" y="982"/>
                </a:cubicBezTo>
                <a:cubicBezTo>
                  <a:pt x="1657" y="989"/>
                  <a:pt x="1657" y="989"/>
                  <a:pt x="1657" y="989"/>
                </a:cubicBezTo>
                <a:cubicBezTo>
                  <a:pt x="1664" y="999"/>
                  <a:pt x="1663" y="1006"/>
                  <a:pt x="1665" y="1009"/>
                </a:cubicBezTo>
                <a:cubicBezTo>
                  <a:pt x="1672" y="1021"/>
                  <a:pt x="1669" y="1018"/>
                  <a:pt x="1665" y="1033"/>
                </a:cubicBezTo>
                <a:cubicBezTo>
                  <a:pt x="1666" y="1035"/>
                  <a:pt x="1668" y="1037"/>
                  <a:pt x="1670" y="1038"/>
                </a:cubicBezTo>
                <a:cubicBezTo>
                  <a:pt x="1671" y="1039"/>
                  <a:pt x="1672" y="1039"/>
                  <a:pt x="1673" y="1039"/>
                </a:cubicBezTo>
                <a:cubicBezTo>
                  <a:pt x="1677" y="1039"/>
                  <a:pt x="1677" y="1039"/>
                  <a:pt x="1677" y="1039"/>
                </a:cubicBezTo>
                <a:cubicBezTo>
                  <a:pt x="1678" y="1039"/>
                  <a:pt x="1678" y="1039"/>
                  <a:pt x="1678" y="1039"/>
                </a:cubicBezTo>
                <a:cubicBezTo>
                  <a:pt x="1682" y="1039"/>
                  <a:pt x="1686" y="1036"/>
                  <a:pt x="1690" y="1033"/>
                </a:cubicBezTo>
                <a:cubicBezTo>
                  <a:pt x="1691" y="1032"/>
                  <a:pt x="1692" y="1032"/>
                  <a:pt x="1693" y="1031"/>
                </a:cubicBezTo>
                <a:cubicBezTo>
                  <a:pt x="1694" y="1031"/>
                  <a:pt x="1695" y="1030"/>
                  <a:pt x="1695" y="1030"/>
                </a:cubicBezTo>
                <a:cubicBezTo>
                  <a:pt x="1696" y="1030"/>
                  <a:pt x="1696" y="1030"/>
                  <a:pt x="1696" y="1030"/>
                </a:cubicBezTo>
                <a:cubicBezTo>
                  <a:pt x="1698" y="1030"/>
                  <a:pt x="1698" y="1030"/>
                  <a:pt x="1698" y="1030"/>
                </a:cubicBezTo>
                <a:cubicBezTo>
                  <a:pt x="1699" y="1030"/>
                  <a:pt x="1699" y="1030"/>
                  <a:pt x="1699" y="1030"/>
                </a:cubicBezTo>
                <a:cubicBezTo>
                  <a:pt x="1705" y="1030"/>
                  <a:pt x="1705" y="1030"/>
                  <a:pt x="1705" y="1030"/>
                </a:cubicBezTo>
                <a:cubicBezTo>
                  <a:pt x="1718" y="1030"/>
                  <a:pt x="1718" y="1030"/>
                  <a:pt x="1718" y="1030"/>
                </a:cubicBezTo>
                <a:cubicBezTo>
                  <a:pt x="1716" y="1027"/>
                  <a:pt x="1717" y="1025"/>
                  <a:pt x="1719" y="1024"/>
                </a:cubicBezTo>
                <a:cubicBezTo>
                  <a:pt x="1720" y="1024"/>
                  <a:pt x="1721" y="1023"/>
                  <a:pt x="1722" y="1023"/>
                </a:cubicBezTo>
                <a:cubicBezTo>
                  <a:pt x="1727" y="1022"/>
                  <a:pt x="1734" y="1022"/>
                  <a:pt x="1739" y="1020"/>
                </a:cubicBezTo>
                <a:cubicBezTo>
                  <a:pt x="1741" y="1019"/>
                  <a:pt x="1743" y="1018"/>
                  <a:pt x="1744" y="1016"/>
                </a:cubicBezTo>
                <a:cubicBezTo>
                  <a:pt x="1746" y="1017"/>
                  <a:pt x="1746" y="1018"/>
                  <a:pt x="1749" y="1018"/>
                </a:cubicBezTo>
                <a:cubicBezTo>
                  <a:pt x="1751" y="1018"/>
                  <a:pt x="1751" y="1018"/>
                  <a:pt x="1751" y="1018"/>
                </a:cubicBezTo>
                <a:cubicBezTo>
                  <a:pt x="1754" y="1018"/>
                  <a:pt x="1754" y="1018"/>
                  <a:pt x="1754" y="1018"/>
                </a:cubicBezTo>
                <a:cubicBezTo>
                  <a:pt x="1760" y="1018"/>
                  <a:pt x="1755" y="1018"/>
                  <a:pt x="1758" y="1017"/>
                </a:cubicBezTo>
                <a:cubicBezTo>
                  <a:pt x="1758" y="1017"/>
                  <a:pt x="1758" y="1017"/>
                  <a:pt x="1758" y="1017"/>
                </a:cubicBezTo>
                <a:cubicBezTo>
                  <a:pt x="1761" y="1019"/>
                  <a:pt x="1761" y="1019"/>
                  <a:pt x="1761" y="1019"/>
                </a:cubicBezTo>
                <a:cubicBezTo>
                  <a:pt x="1762" y="1019"/>
                  <a:pt x="1762" y="1019"/>
                  <a:pt x="1762" y="1019"/>
                </a:cubicBezTo>
                <a:cubicBezTo>
                  <a:pt x="1773" y="1026"/>
                  <a:pt x="1773" y="1026"/>
                  <a:pt x="1773" y="1026"/>
                </a:cubicBezTo>
                <a:cubicBezTo>
                  <a:pt x="1778" y="1030"/>
                  <a:pt x="1778" y="1030"/>
                  <a:pt x="1778" y="1030"/>
                </a:cubicBezTo>
                <a:cubicBezTo>
                  <a:pt x="1778" y="1037"/>
                  <a:pt x="1779" y="1037"/>
                  <a:pt x="1782" y="1036"/>
                </a:cubicBezTo>
                <a:cubicBezTo>
                  <a:pt x="1783" y="1036"/>
                  <a:pt x="1783" y="1036"/>
                  <a:pt x="1784" y="1036"/>
                </a:cubicBezTo>
                <a:cubicBezTo>
                  <a:pt x="1785" y="1036"/>
                  <a:pt x="1786" y="1036"/>
                  <a:pt x="1787" y="1036"/>
                </a:cubicBezTo>
                <a:cubicBezTo>
                  <a:pt x="1789" y="1025"/>
                  <a:pt x="1785" y="1022"/>
                  <a:pt x="1794" y="1024"/>
                </a:cubicBezTo>
                <a:cubicBezTo>
                  <a:pt x="1793" y="1034"/>
                  <a:pt x="1793" y="1034"/>
                  <a:pt x="1793" y="1034"/>
                </a:cubicBezTo>
                <a:cubicBezTo>
                  <a:pt x="1792" y="1035"/>
                  <a:pt x="1788" y="1037"/>
                  <a:pt x="1788" y="1039"/>
                </a:cubicBezTo>
                <a:cubicBezTo>
                  <a:pt x="1788" y="1044"/>
                  <a:pt x="1796" y="1045"/>
                  <a:pt x="1798" y="1039"/>
                </a:cubicBezTo>
                <a:cubicBezTo>
                  <a:pt x="1802" y="1041"/>
                  <a:pt x="1803" y="1043"/>
                  <a:pt x="1803" y="1046"/>
                </a:cubicBezTo>
                <a:cubicBezTo>
                  <a:pt x="1803" y="1054"/>
                  <a:pt x="1802" y="1048"/>
                  <a:pt x="1805" y="1057"/>
                </a:cubicBezTo>
                <a:cubicBezTo>
                  <a:pt x="1810" y="1057"/>
                  <a:pt x="1812" y="1057"/>
                  <a:pt x="1814" y="1057"/>
                </a:cubicBezTo>
                <a:cubicBezTo>
                  <a:pt x="1815" y="1057"/>
                  <a:pt x="1815" y="1058"/>
                  <a:pt x="1815" y="1058"/>
                </a:cubicBezTo>
                <a:cubicBezTo>
                  <a:pt x="1820" y="1059"/>
                  <a:pt x="1820" y="1063"/>
                  <a:pt x="1823" y="1063"/>
                </a:cubicBezTo>
                <a:cubicBezTo>
                  <a:pt x="1825" y="1063"/>
                  <a:pt x="1826" y="1062"/>
                  <a:pt x="1828" y="1061"/>
                </a:cubicBezTo>
                <a:cubicBezTo>
                  <a:pt x="1829" y="1060"/>
                  <a:pt x="1830" y="1059"/>
                  <a:pt x="1831" y="1057"/>
                </a:cubicBezTo>
                <a:cubicBezTo>
                  <a:pt x="1831" y="1057"/>
                  <a:pt x="1831" y="1057"/>
                  <a:pt x="1831" y="1057"/>
                </a:cubicBezTo>
                <a:cubicBezTo>
                  <a:pt x="1833" y="1058"/>
                  <a:pt x="1833" y="1058"/>
                  <a:pt x="1833" y="1058"/>
                </a:cubicBezTo>
                <a:cubicBezTo>
                  <a:pt x="1840" y="1065"/>
                  <a:pt x="1840" y="1065"/>
                  <a:pt x="1840" y="1065"/>
                </a:cubicBezTo>
                <a:cubicBezTo>
                  <a:pt x="1839" y="1063"/>
                  <a:pt x="1839" y="1063"/>
                  <a:pt x="1839" y="1063"/>
                </a:cubicBezTo>
                <a:cubicBezTo>
                  <a:pt x="1841" y="1062"/>
                  <a:pt x="1841" y="1062"/>
                  <a:pt x="1841" y="1062"/>
                </a:cubicBezTo>
                <a:cubicBezTo>
                  <a:pt x="1850" y="1056"/>
                  <a:pt x="1850" y="1056"/>
                  <a:pt x="1850" y="1056"/>
                </a:cubicBezTo>
                <a:cubicBezTo>
                  <a:pt x="1852" y="1054"/>
                  <a:pt x="1852" y="1054"/>
                  <a:pt x="1852" y="1054"/>
                </a:cubicBezTo>
                <a:cubicBezTo>
                  <a:pt x="1861" y="1055"/>
                  <a:pt x="1861" y="1055"/>
                  <a:pt x="1861" y="1055"/>
                </a:cubicBezTo>
                <a:cubicBezTo>
                  <a:pt x="1859" y="1052"/>
                  <a:pt x="1860" y="1045"/>
                  <a:pt x="1865" y="1042"/>
                </a:cubicBezTo>
                <a:cubicBezTo>
                  <a:pt x="1865" y="1042"/>
                  <a:pt x="1865" y="1042"/>
                  <a:pt x="1865" y="1042"/>
                </a:cubicBezTo>
                <a:cubicBezTo>
                  <a:pt x="1865" y="1037"/>
                  <a:pt x="1865" y="1037"/>
                  <a:pt x="1865" y="1037"/>
                </a:cubicBezTo>
                <a:cubicBezTo>
                  <a:pt x="1865" y="1028"/>
                  <a:pt x="1880" y="1025"/>
                  <a:pt x="1881" y="1007"/>
                </a:cubicBezTo>
                <a:cubicBezTo>
                  <a:pt x="1881" y="1004"/>
                  <a:pt x="1882" y="997"/>
                  <a:pt x="1881" y="990"/>
                </a:cubicBezTo>
                <a:cubicBezTo>
                  <a:pt x="1879" y="982"/>
                  <a:pt x="1874" y="978"/>
                  <a:pt x="1875" y="975"/>
                </a:cubicBezTo>
                <a:close/>
                <a:moveTo>
                  <a:pt x="1722" y="922"/>
                </a:moveTo>
                <a:cubicBezTo>
                  <a:pt x="1722" y="922"/>
                  <a:pt x="1722" y="922"/>
                  <a:pt x="1722" y="922"/>
                </a:cubicBezTo>
                <a:cubicBezTo>
                  <a:pt x="1724" y="921"/>
                  <a:pt x="1723" y="921"/>
                  <a:pt x="1722" y="922"/>
                </a:cubicBezTo>
                <a:close/>
                <a:moveTo>
                  <a:pt x="1739" y="922"/>
                </a:moveTo>
                <a:cubicBezTo>
                  <a:pt x="1737" y="923"/>
                  <a:pt x="1738" y="923"/>
                  <a:pt x="1739" y="922"/>
                </a:cubicBezTo>
                <a:close/>
                <a:moveTo>
                  <a:pt x="1762" y="1018"/>
                </a:moveTo>
                <a:cubicBezTo>
                  <a:pt x="1762" y="1018"/>
                  <a:pt x="1762" y="1018"/>
                  <a:pt x="1762" y="1018"/>
                </a:cubicBezTo>
                <a:cubicBezTo>
                  <a:pt x="1762" y="1018"/>
                  <a:pt x="1762" y="1018"/>
                  <a:pt x="1762" y="1018"/>
                </a:cubicBezTo>
                <a:cubicBezTo>
                  <a:pt x="1762" y="1018"/>
                  <a:pt x="1762" y="1018"/>
                  <a:pt x="1762" y="1017"/>
                </a:cubicBezTo>
                <a:cubicBezTo>
                  <a:pt x="1762" y="1018"/>
                  <a:pt x="1762" y="1018"/>
                  <a:pt x="1762" y="1018"/>
                </a:cubicBezTo>
                <a:close/>
                <a:moveTo>
                  <a:pt x="1828" y="919"/>
                </a:moveTo>
                <a:cubicBezTo>
                  <a:pt x="1828" y="919"/>
                  <a:pt x="1828" y="919"/>
                  <a:pt x="1828" y="919"/>
                </a:cubicBezTo>
                <a:cubicBezTo>
                  <a:pt x="1828" y="919"/>
                  <a:pt x="1828" y="919"/>
                  <a:pt x="1828" y="919"/>
                </a:cubicBezTo>
                <a:cubicBezTo>
                  <a:pt x="1828" y="918"/>
                  <a:pt x="1829" y="918"/>
                  <a:pt x="1828" y="919"/>
                </a:cubicBezTo>
                <a:close/>
                <a:moveTo>
                  <a:pt x="1857" y="879"/>
                </a:moveTo>
                <a:cubicBezTo>
                  <a:pt x="1864" y="880"/>
                  <a:pt x="1864" y="880"/>
                  <a:pt x="1864" y="880"/>
                </a:cubicBezTo>
                <a:cubicBezTo>
                  <a:pt x="1865" y="879"/>
                  <a:pt x="1865" y="879"/>
                  <a:pt x="1865" y="879"/>
                </a:cubicBezTo>
                <a:cubicBezTo>
                  <a:pt x="1872" y="877"/>
                  <a:pt x="1872" y="877"/>
                  <a:pt x="1872" y="877"/>
                </a:cubicBezTo>
                <a:cubicBezTo>
                  <a:pt x="1875" y="866"/>
                  <a:pt x="1875" y="866"/>
                  <a:pt x="1875" y="866"/>
                </a:cubicBezTo>
                <a:cubicBezTo>
                  <a:pt x="1870" y="867"/>
                  <a:pt x="1867" y="870"/>
                  <a:pt x="1865" y="873"/>
                </a:cubicBezTo>
                <a:cubicBezTo>
                  <a:pt x="1864" y="873"/>
                  <a:pt x="1864" y="874"/>
                  <a:pt x="1864" y="874"/>
                </a:cubicBezTo>
                <a:cubicBezTo>
                  <a:pt x="1859" y="872"/>
                  <a:pt x="1859" y="872"/>
                  <a:pt x="1859" y="872"/>
                </a:cubicBezTo>
                <a:cubicBezTo>
                  <a:pt x="1854" y="876"/>
                  <a:pt x="1854" y="876"/>
                  <a:pt x="1854" y="876"/>
                </a:cubicBezTo>
                <a:lnTo>
                  <a:pt x="1857" y="879"/>
                </a:lnTo>
                <a:close/>
                <a:moveTo>
                  <a:pt x="1854" y="1078"/>
                </a:moveTo>
                <a:cubicBezTo>
                  <a:pt x="1853" y="1071"/>
                  <a:pt x="1853" y="1071"/>
                  <a:pt x="1853" y="1071"/>
                </a:cubicBezTo>
                <a:cubicBezTo>
                  <a:pt x="1850" y="1066"/>
                  <a:pt x="1850" y="1066"/>
                  <a:pt x="1850" y="1066"/>
                </a:cubicBezTo>
                <a:cubicBezTo>
                  <a:pt x="1849" y="1064"/>
                  <a:pt x="1849" y="1064"/>
                  <a:pt x="1849" y="1064"/>
                </a:cubicBezTo>
                <a:cubicBezTo>
                  <a:pt x="1844" y="1065"/>
                  <a:pt x="1844" y="1065"/>
                  <a:pt x="1844" y="1065"/>
                </a:cubicBezTo>
                <a:cubicBezTo>
                  <a:pt x="1850" y="1070"/>
                  <a:pt x="1850" y="1070"/>
                  <a:pt x="1850" y="1070"/>
                </a:cubicBezTo>
                <a:cubicBezTo>
                  <a:pt x="1851" y="1072"/>
                  <a:pt x="1851" y="1072"/>
                  <a:pt x="1851" y="1072"/>
                </a:cubicBezTo>
                <a:cubicBezTo>
                  <a:pt x="1850" y="1072"/>
                  <a:pt x="1850" y="1072"/>
                  <a:pt x="1850" y="1072"/>
                </a:cubicBezTo>
                <a:cubicBezTo>
                  <a:pt x="1841" y="1076"/>
                  <a:pt x="1841" y="1076"/>
                  <a:pt x="1841" y="1076"/>
                </a:cubicBezTo>
                <a:cubicBezTo>
                  <a:pt x="1839" y="1077"/>
                  <a:pt x="1839" y="1077"/>
                  <a:pt x="1839" y="1077"/>
                </a:cubicBezTo>
                <a:cubicBezTo>
                  <a:pt x="1833" y="1072"/>
                  <a:pt x="1833" y="1072"/>
                  <a:pt x="1833" y="1072"/>
                </a:cubicBezTo>
                <a:cubicBezTo>
                  <a:pt x="1831" y="1071"/>
                  <a:pt x="1831" y="1071"/>
                  <a:pt x="1831" y="1071"/>
                </a:cubicBezTo>
                <a:cubicBezTo>
                  <a:pt x="1830" y="1070"/>
                  <a:pt x="1830" y="1070"/>
                  <a:pt x="1830" y="1070"/>
                </a:cubicBezTo>
                <a:cubicBezTo>
                  <a:pt x="1831" y="1073"/>
                  <a:pt x="1831" y="1073"/>
                  <a:pt x="1831" y="1073"/>
                </a:cubicBezTo>
                <a:cubicBezTo>
                  <a:pt x="1833" y="1079"/>
                  <a:pt x="1833" y="1079"/>
                  <a:pt x="1833" y="1079"/>
                </a:cubicBezTo>
                <a:cubicBezTo>
                  <a:pt x="1836" y="1091"/>
                  <a:pt x="1836" y="1091"/>
                  <a:pt x="1836" y="1091"/>
                </a:cubicBezTo>
                <a:cubicBezTo>
                  <a:pt x="1837" y="1092"/>
                  <a:pt x="1840" y="1094"/>
                  <a:pt x="1841" y="1094"/>
                </a:cubicBezTo>
                <a:cubicBezTo>
                  <a:pt x="1841" y="1094"/>
                  <a:pt x="1841" y="1094"/>
                  <a:pt x="1841" y="1094"/>
                </a:cubicBezTo>
                <a:cubicBezTo>
                  <a:pt x="1845" y="1094"/>
                  <a:pt x="1848" y="1093"/>
                  <a:pt x="1850" y="1090"/>
                </a:cubicBezTo>
                <a:cubicBezTo>
                  <a:pt x="1851" y="1089"/>
                  <a:pt x="1853" y="1087"/>
                  <a:pt x="1854" y="1085"/>
                </a:cubicBezTo>
                <a:cubicBezTo>
                  <a:pt x="1851" y="1081"/>
                  <a:pt x="1851" y="1081"/>
                  <a:pt x="1851" y="1081"/>
                </a:cubicBezTo>
                <a:lnTo>
                  <a:pt x="1854" y="1078"/>
                </a:lnTo>
                <a:close/>
                <a:moveTo>
                  <a:pt x="1850" y="255"/>
                </a:moveTo>
                <a:cubicBezTo>
                  <a:pt x="1853" y="257"/>
                  <a:pt x="1857" y="258"/>
                  <a:pt x="1859" y="260"/>
                </a:cubicBezTo>
                <a:cubicBezTo>
                  <a:pt x="1865" y="255"/>
                  <a:pt x="1865" y="255"/>
                  <a:pt x="1865" y="255"/>
                </a:cubicBezTo>
                <a:cubicBezTo>
                  <a:pt x="1869" y="252"/>
                  <a:pt x="1869" y="252"/>
                  <a:pt x="1869" y="252"/>
                </a:cubicBezTo>
                <a:cubicBezTo>
                  <a:pt x="1865" y="250"/>
                  <a:pt x="1865" y="250"/>
                  <a:pt x="1865" y="250"/>
                </a:cubicBezTo>
                <a:cubicBezTo>
                  <a:pt x="1852" y="244"/>
                  <a:pt x="1852" y="244"/>
                  <a:pt x="1852" y="244"/>
                </a:cubicBezTo>
                <a:cubicBezTo>
                  <a:pt x="1850" y="244"/>
                  <a:pt x="1850" y="244"/>
                  <a:pt x="1850" y="244"/>
                </a:cubicBezTo>
                <a:cubicBezTo>
                  <a:pt x="1842" y="242"/>
                  <a:pt x="1842" y="242"/>
                  <a:pt x="1842" y="242"/>
                </a:cubicBezTo>
                <a:cubicBezTo>
                  <a:pt x="1839" y="248"/>
                  <a:pt x="1844" y="252"/>
                  <a:pt x="1850" y="255"/>
                </a:cubicBezTo>
                <a:close/>
                <a:moveTo>
                  <a:pt x="1844" y="595"/>
                </a:moveTo>
                <a:cubicBezTo>
                  <a:pt x="1847" y="593"/>
                  <a:pt x="1849" y="593"/>
                  <a:pt x="1850" y="591"/>
                </a:cubicBezTo>
                <a:cubicBezTo>
                  <a:pt x="1850" y="589"/>
                  <a:pt x="1851" y="588"/>
                  <a:pt x="1851" y="586"/>
                </a:cubicBezTo>
                <a:cubicBezTo>
                  <a:pt x="1856" y="589"/>
                  <a:pt x="1856" y="589"/>
                  <a:pt x="1856" y="589"/>
                </a:cubicBezTo>
                <a:cubicBezTo>
                  <a:pt x="1856" y="585"/>
                  <a:pt x="1856" y="585"/>
                  <a:pt x="1856" y="585"/>
                </a:cubicBezTo>
                <a:cubicBezTo>
                  <a:pt x="1853" y="585"/>
                  <a:pt x="1851" y="585"/>
                  <a:pt x="1850" y="586"/>
                </a:cubicBezTo>
                <a:cubicBezTo>
                  <a:pt x="1849" y="586"/>
                  <a:pt x="1848" y="587"/>
                  <a:pt x="1847" y="588"/>
                </a:cubicBezTo>
                <a:cubicBezTo>
                  <a:pt x="1849" y="591"/>
                  <a:pt x="1849" y="591"/>
                  <a:pt x="1849" y="591"/>
                </a:cubicBezTo>
                <a:cubicBezTo>
                  <a:pt x="1844" y="591"/>
                  <a:pt x="1844" y="591"/>
                  <a:pt x="1844" y="591"/>
                </a:cubicBezTo>
                <a:lnTo>
                  <a:pt x="1844" y="595"/>
                </a:lnTo>
                <a:close/>
                <a:moveTo>
                  <a:pt x="1838" y="872"/>
                </a:moveTo>
                <a:cubicBezTo>
                  <a:pt x="1835" y="867"/>
                  <a:pt x="1835" y="867"/>
                  <a:pt x="1835" y="867"/>
                </a:cubicBezTo>
                <a:cubicBezTo>
                  <a:pt x="1836" y="860"/>
                  <a:pt x="1836" y="860"/>
                  <a:pt x="1836" y="860"/>
                </a:cubicBezTo>
                <a:cubicBezTo>
                  <a:pt x="1833" y="860"/>
                  <a:pt x="1833" y="860"/>
                  <a:pt x="1833" y="860"/>
                </a:cubicBezTo>
                <a:cubicBezTo>
                  <a:pt x="1831" y="860"/>
                  <a:pt x="1831" y="860"/>
                  <a:pt x="1831" y="860"/>
                </a:cubicBezTo>
                <a:cubicBezTo>
                  <a:pt x="1831" y="860"/>
                  <a:pt x="1831" y="860"/>
                  <a:pt x="1831" y="860"/>
                </a:cubicBezTo>
                <a:cubicBezTo>
                  <a:pt x="1829" y="860"/>
                  <a:pt x="1828" y="861"/>
                  <a:pt x="1828" y="861"/>
                </a:cubicBezTo>
                <a:cubicBezTo>
                  <a:pt x="1826" y="862"/>
                  <a:pt x="1827" y="863"/>
                  <a:pt x="1826" y="865"/>
                </a:cubicBezTo>
                <a:cubicBezTo>
                  <a:pt x="1819" y="863"/>
                  <a:pt x="1822" y="861"/>
                  <a:pt x="1816" y="858"/>
                </a:cubicBezTo>
                <a:cubicBezTo>
                  <a:pt x="1816" y="858"/>
                  <a:pt x="1815" y="858"/>
                  <a:pt x="1815" y="858"/>
                </a:cubicBezTo>
                <a:cubicBezTo>
                  <a:pt x="1813" y="858"/>
                  <a:pt x="1809" y="859"/>
                  <a:pt x="1806" y="858"/>
                </a:cubicBezTo>
                <a:cubicBezTo>
                  <a:pt x="1797" y="857"/>
                  <a:pt x="1799" y="855"/>
                  <a:pt x="1794" y="854"/>
                </a:cubicBezTo>
                <a:cubicBezTo>
                  <a:pt x="1788" y="853"/>
                  <a:pt x="1790" y="856"/>
                  <a:pt x="1784" y="857"/>
                </a:cubicBezTo>
                <a:cubicBezTo>
                  <a:pt x="1784" y="857"/>
                  <a:pt x="1783" y="857"/>
                  <a:pt x="1782" y="857"/>
                </a:cubicBezTo>
                <a:cubicBezTo>
                  <a:pt x="1782" y="858"/>
                  <a:pt x="1782" y="858"/>
                  <a:pt x="1782" y="858"/>
                </a:cubicBezTo>
                <a:cubicBezTo>
                  <a:pt x="1782" y="858"/>
                  <a:pt x="1782" y="858"/>
                  <a:pt x="1782" y="858"/>
                </a:cubicBezTo>
                <a:cubicBezTo>
                  <a:pt x="1783" y="861"/>
                  <a:pt x="1784" y="862"/>
                  <a:pt x="1782" y="863"/>
                </a:cubicBezTo>
                <a:cubicBezTo>
                  <a:pt x="1781" y="863"/>
                  <a:pt x="1780" y="863"/>
                  <a:pt x="1778" y="863"/>
                </a:cubicBezTo>
                <a:cubicBezTo>
                  <a:pt x="1778" y="859"/>
                  <a:pt x="1776" y="854"/>
                  <a:pt x="1773" y="851"/>
                </a:cubicBezTo>
                <a:cubicBezTo>
                  <a:pt x="1770" y="848"/>
                  <a:pt x="1766" y="847"/>
                  <a:pt x="1762" y="848"/>
                </a:cubicBezTo>
                <a:cubicBezTo>
                  <a:pt x="1760" y="848"/>
                  <a:pt x="1759" y="849"/>
                  <a:pt x="1758" y="850"/>
                </a:cubicBezTo>
                <a:cubicBezTo>
                  <a:pt x="1757" y="851"/>
                  <a:pt x="1756" y="852"/>
                  <a:pt x="1755" y="853"/>
                </a:cubicBezTo>
                <a:cubicBezTo>
                  <a:pt x="1758" y="854"/>
                  <a:pt x="1758" y="854"/>
                  <a:pt x="1758" y="854"/>
                </a:cubicBezTo>
                <a:cubicBezTo>
                  <a:pt x="1759" y="854"/>
                  <a:pt x="1759" y="854"/>
                  <a:pt x="1759" y="854"/>
                </a:cubicBezTo>
                <a:cubicBezTo>
                  <a:pt x="1762" y="859"/>
                  <a:pt x="1762" y="859"/>
                  <a:pt x="1762" y="859"/>
                </a:cubicBezTo>
                <a:cubicBezTo>
                  <a:pt x="1767" y="869"/>
                  <a:pt x="1767" y="869"/>
                  <a:pt x="1767" y="869"/>
                </a:cubicBezTo>
                <a:cubicBezTo>
                  <a:pt x="1772" y="866"/>
                  <a:pt x="1772" y="866"/>
                  <a:pt x="1772" y="866"/>
                </a:cubicBezTo>
                <a:cubicBezTo>
                  <a:pt x="1773" y="866"/>
                  <a:pt x="1773" y="866"/>
                  <a:pt x="1773" y="866"/>
                </a:cubicBezTo>
                <a:cubicBezTo>
                  <a:pt x="1782" y="867"/>
                  <a:pt x="1782" y="867"/>
                  <a:pt x="1782" y="867"/>
                </a:cubicBezTo>
                <a:cubicBezTo>
                  <a:pt x="1784" y="868"/>
                  <a:pt x="1784" y="868"/>
                  <a:pt x="1784" y="868"/>
                </a:cubicBezTo>
                <a:cubicBezTo>
                  <a:pt x="1787" y="868"/>
                  <a:pt x="1787" y="868"/>
                  <a:pt x="1787" y="868"/>
                </a:cubicBezTo>
                <a:cubicBezTo>
                  <a:pt x="1788" y="870"/>
                  <a:pt x="1796" y="877"/>
                  <a:pt x="1796" y="878"/>
                </a:cubicBezTo>
                <a:cubicBezTo>
                  <a:pt x="1796" y="881"/>
                  <a:pt x="1793" y="887"/>
                  <a:pt x="1791" y="889"/>
                </a:cubicBezTo>
                <a:cubicBezTo>
                  <a:pt x="1811" y="888"/>
                  <a:pt x="1813" y="893"/>
                  <a:pt x="1815" y="895"/>
                </a:cubicBezTo>
                <a:cubicBezTo>
                  <a:pt x="1816" y="895"/>
                  <a:pt x="1816" y="895"/>
                  <a:pt x="1816" y="895"/>
                </a:cubicBezTo>
                <a:cubicBezTo>
                  <a:pt x="1823" y="895"/>
                  <a:pt x="1816" y="893"/>
                  <a:pt x="1825" y="892"/>
                </a:cubicBezTo>
                <a:cubicBezTo>
                  <a:pt x="1828" y="886"/>
                  <a:pt x="1828" y="886"/>
                  <a:pt x="1828" y="886"/>
                </a:cubicBezTo>
                <a:cubicBezTo>
                  <a:pt x="1828" y="886"/>
                  <a:pt x="1828" y="886"/>
                  <a:pt x="1828" y="886"/>
                </a:cubicBezTo>
                <a:cubicBezTo>
                  <a:pt x="1831" y="886"/>
                  <a:pt x="1831" y="886"/>
                  <a:pt x="1831" y="886"/>
                </a:cubicBezTo>
                <a:cubicBezTo>
                  <a:pt x="1833" y="886"/>
                  <a:pt x="1833" y="886"/>
                  <a:pt x="1833" y="886"/>
                </a:cubicBezTo>
                <a:cubicBezTo>
                  <a:pt x="1838" y="886"/>
                  <a:pt x="1838" y="886"/>
                  <a:pt x="1838" y="886"/>
                </a:cubicBezTo>
                <a:cubicBezTo>
                  <a:pt x="1838" y="888"/>
                  <a:pt x="1840" y="891"/>
                  <a:pt x="1841" y="894"/>
                </a:cubicBezTo>
                <a:cubicBezTo>
                  <a:pt x="1843" y="896"/>
                  <a:pt x="1845" y="898"/>
                  <a:pt x="1847" y="899"/>
                </a:cubicBezTo>
                <a:cubicBezTo>
                  <a:pt x="1848" y="899"/>
                  <a:pt x="1849" y="899"/>
                  <a:pt x="1850" y="899"/>
                </a:cubicBezTo>
                <a:cubicBezTo>
                  <a:pt x="1855" y="900"/>
                  <a:pt x="1861" y="901"/>
                  <a:pt x="1865" y="901"/>
                </a:cubicBezTo>
                <a:cubicBezTo>
                  <a:pt x="1866" y="901"/>
                  <a:pt x="1867" y="901"/>
                  <a:pt x="1868" y="901"/>
                </a:cubicBezTo>
                <a:cubicBezTo>
                  <a:pt x="1869" y="895"/>
                  <a:pt x="1869" y="895"/>
                  <a:pt x="1869" y="895"/>
                </a:cubicBezTo>
                <a:cubicBezTo>
                  <a:pt x="1867" y="894"/>
                  <a:pt x="1867" y="894"/>
                  <a:pt x="1867" y="894"/>
                </a:cubicBezTo>
                <a:cubicBezTo>
                  <a:pt x="1865" y="895"/>
                  <a:pt x="1865" y="895"/>
                  <a:pt x="1865" y="895"/>
                </a:cubicBezTo>
                <a:cubicBezTo>
                  <a:pt x="1861" y="896"/>
                  <a:pt x="1861" y="896"/>
                  <a:pt x="1861" y="896"/>
                </a:cubicBezTo>
                <a:cubicBezTo>
                  <a:pt x="1850" y="887"/>
                  <a:pt x="1850" y="887"/>
                  <a:pt x="1850" y="887"/>
                </a:cubicBezTo>
                <a:cubicBezTo>
                  <a:pt x="1847" y="884"/>
                  <a:pt x="1847" y="884"/>
                  <a:pt x="1847" y="884"/>
                </a:cubicBezTo>
                <a:cubicBezTo>
                  <a:pt x="1850" y="881"/>
                  <a:pt x="1850" y="881"/>
                  <a:pt x="1850" y="881"/>
                </a:cubicBezTo>
                <a:cubicBezTo>
                  <a:pt x="1852" y="878"/>
                  <a:pt x="1852" y="878"/>
                  <a:pt x="1852" y="878"/>
                </a:cubicBezTo>
                <a:cubicBezTo>
                  <a:pt x="1850" y="877"/>
                  <a:pt x="1850" y="877"/>
                  <a:pt x="1850" y="877"/>
                </a:cubicBezTo>
                <a:cubicBezTo>
                  <a:pt x="1844" y="875"/>
                  <a:pt x="1844" y="875"/>
                  <a:pt x="1844" y="875"/>
                </a:cubicBezTo>
                <a:cubicBezTo>
                  <a:pt x="1850" y="873"/>
                  <a:pt x="1850" y="873"/>
                  <a:pt x="1850" y="873"/>
                </a:cubicBezTo>
                <a:cubicBezTo>
                  <a:pt x="1851" y="872"/>
                  <a:pt x="1851" y="872"/>
                  <a:pt x="1851" y="872"/>
                </a:cubicBezTo>
                <a:cubicBezTo>
                  <a:pt x="1850" y="871"/>
                  <a:pt x="1850" y="871"/>
                  <a:pt x="1850" y="871"/>
                </a:cubicBezTo>
                <a:cubicBezTo>
                  <a:pt x="1845" y="866"/>
                  <a:pt x="1845" y="866"/>
                  <a:pt x="1845" y="866"/>
                </a:cubicBezTo>
                <a:cubicBezTo>
                  <a:pt x="1841" y="870"/>
                  <a:pt x="1841" y="870"/>
                  <a:pt x="1841" y="870"/>
                </a:cubicBezTo>
                <a:lnTo>
                  <a:pt x="1838" y="872"/>
                </a:lnTo>
                <a:close/>
                <a:moveTo>
                  <a:pt x="1833" y="863"/>
                </a:moveTo>
                <a:cubicBezTo>
                  <a:pt x="1833" y="863"/>
                  <a:pt x="1833" y="863"/>
                  <a:pt x="1833" y="863"/>
                </a:cubicBezTo>
                <a:cubicBezTo>
                  <a:pt x="1831" y="865"/>
                  <a:pt x="1832" y="864"/>
                  <a:pt x="1833" y="863"/>
                </a:cubicBezTo>
                <a:cubicBezTo>
                  <a:pt x="1834" y="862"/>
                  <a:pt x="1833" y="863"/>
                  <a:pt x="1833" y="863"/>
                </a:cubicBezTo>
                <a:close/>
                <a:moveTo>
                  <a:pt x="1844" y="874"/>
                </a:moveTo>
                <a:cubicBezTo>
                  <a:pt x="1841" y="874"/>
                  <a:pt x="1841" y="874"/>
                  <a:pt x="1841" y="874"/>
                </a:cubicBezTo>
                <a:cubicBezTo>
                  <a:pt x="1839" y="875"/>
                  <a:pt x="1839" y="875"/>
                  <a:pt x="1839" y="875"/>
                </a:cubicBezTo>
                <a:cubicBezTo>
                  <a:pt x="1841" y="873"/>
                  <a:pt x="1841" y="873"/>
                  <a:pt x="1841" y="873"/>
                </a:cubicBezTo>
                <a:cubicBezTo>
                  <a:pt x="1842" y="873"/>
                  <a:pt x="1842" y="873"/>
                  <a:pt x="1842" y="873"/>
                </a:cubicBezTo>
                <a:lnTo>
                  <a:pt x="1844" y="874"/>
                </a:lnTo>
                <a:close/>
                <a:moveTo>
                  <a:pt x="1815" y="567"/>
                </a:moveTo>
                <a:cubicBezTo>
                  <a:pt x="1814" y="582"/>
                  <a:pt x="1814" y="582"/>
                  <a:pt x="1814" y="582"/>
                </a:cubicBezTo>
                <a:cubicBezTo>
                  <a:pt x="1815" y="583"/>
                  <a:pt x="1815" y="583"/>
                  <a:pt x="1815" y="583"/>
                </a:cubicBezTo>
                <a:cubicBezTo>
                  <a:pt x="1816" y="583"/>
                  <a:pt x="1816" y="583"/>
                  <a:pt x="1816" y="583"/>
                </a:cubicBezTo>
                <a:cubicBezTo>
                  <a:pt x="1817" y="584"/>
                  <a:pt x="1817" y="582"/>
                  <a:pt x="1818" y="582"/>
                </a:cubicBezTo>
                <a:cubicBezTo>
                  <a:pt x="1818" y="581"/>
                  <a:pt x="1819" y="580"/>
                  <a:pt x="1819" y="580"/>
                </a:cubicBezTo>
                <a:cubicBezTo>
                  <a:pt x="1820" y="579"/>
                  <a:pt x="1820" y="578"/>
                  <a:pt x="1821" y="578"/>
                </a:cubicBezTo>
                <a:cubicBezTo>
                  <a:pt x="1821" y="578"/>
                  <a:pt x="1821" y="577"/>
                  <a:pt x="1821" y="576"/>
                </a:cubicBezTo>
                <a:cubicBezTo>
                  <a:pt x="1823" y="571"/>
                  <a:pt x="1821" y="571"/>
                  <a:pt x="1821" y="568"/>
                </a:cubicBezTo>
                <a:cubicBezTo>
                  <a:pt x="1821" y="566"/>
                  <a:pt x="1824" y="558"/>
                  <a:pt x="1824" y="557"/>
                </a:cubicBezTo>
                <a:cubicBezTo>
                  <a:pt x="1828" y="558"/>
                  <a:pt x="1828" y="558"/>
                  <a:pt x="1828" y="558"/>
                </a:cubicBezTo>
                <a:cubicBezTo>
                  <a:pt x="1831" y="559"/>
                  <a:pt x="1831" y="559"/>
                  <a:pt x="1831" y="559"/>
                </a:cubicBezTo>
                <a:cubicBezTo>
                  <a:pt x="1833" y="559"/>
                  <a:pt x="1833" y="559"/>
                  <a:pt x="1833" y="559"/>
                </a:cubicBezTo>
                <a:cubicBezTo>
                  <a:pt x="1833" y="559"/>
                  <a:pt x="1833" y="559"/>
                  <a:pt x="1833" y="559"/>
                </a:cubicBezTo>
                <a:cubicBezTo>
                  <a:pt x="1832" y="558"/>
                  <a:pt x="1832" y="557"/>
                  <a:pt x="1831" y="556"/>
                </a:cubicBezTo>
                <a:cubicBezTo>
                  <a:pt x="1830" y="554"/>
                  <a:pt x="1829" y="552"/>
                  <a:pt x="1828" y="549"/>
                </a:cubicBezTo>
                <a:cubicBezTo>
                  <a:pt x="1826" y="544"/>
                  <a:pt x="1824" y="540"/>
                  <a:pt x="1824" y="537"/>
                </a:cubicBezTo>
                <a:cubicBezTo>
                  <a:pt x="1824" y="535"/>
                  <a:pt x="1824" y="535"/>
                  <a:pt x="1824" y="535"/>
                </a:cubicBezTo>
                <a:cubicBezTo>
                  <a:pt x="1824" y="528"/>
                  <a:pt x="1824" y="518"/>
                  <a:pt x="1819" y="514"/>
                </a:cubicBezTo>
                <a:cubicBezTo>
                  <a:pt x="1819" y="522"/>
                  <a:pt x="1819" y="522"/>
                  <a:pt x="1819" y="522"/>
                </a:cubicBezTo>
                <a:cubicBezTo>
                  <a:pt x="1815" y="522"/>
                  <a:pt x="1815" y="522"/>
                  <a:pt x="1815" y="522"/>
                </a:cubicBezTo>
                <a:cubicBezTo>
                  <a:pt x="1814" y="522"/>
                  <a:pt x="1814" y="522"/>
                  <a:pt x="1814" y="522"/>
                </a:cubicBezTo>
                <a:cubicBezTo>
                  <a:pt x="1815" y="530"/>
                  <a:pt x="1815" y="530"/>
                  <a:pt x="1815" y="530"/>
                </a:cubicBezTo>
                <a:cubicBezTo>
                  <a:pt x="1816" y="535"/>
                  <a:pt x="1816" y="535"/>
                  <a:pt x="1816" y="535"/>
                </a:cubicBezTo>
                <a:cubicBezTo>
                  <a:pt x="1816" y="559"/>
                  <a:pt x="1816" y="559"/>
                  <a:pt x="1816" y="559"/>
                </a:cubicBezTo>
                <a:lnTo>
                  <a:pt x="1815" y="567"/>
                </a:lnTo>
                <a:close/>
                <a:moveTo>
                  <a:pt x="1821" y="578"/>
                </a:moveTo>
                <a:cubicBezTo>
                  <a:pt x="1820" y="581"/>
                  <a:pt x="1822" y="577"/>
                  <a:pt x="1821" y="578"/>
                </a:cubicBezTo>
                <a:close/>
                <a:moveTo>
                  <a:pt x="1793" y="258"/>
                </a:moveTo>
                <a:cubicBezTo>
                  <a:pt x="1801" y="258"/>
                  <a:pt x="1812" y="254"/>
                  <a:pt x="1813" y="254"/>
                </a:cubicBezTo>
                <a:cubicBezTo>
                  <a:pt x="1814" y="254"/>
                  <a:pt x="1815" y="254"/>
                  <a:pt x="1815" y="254"/>
                </a:cubicBezTo>
                <a:cubicBezTo>
                  <a:pt x="1817" y="254"/>
                  <a:pt x="1817" y="255"/>
                  <a:pt x="1819" y="257"/>
                </a:cubicBezTo>
                <a:cubicBezTo>
                  <a:pt x="1821" y="254"/>
                  <a:pt x="1820" y="254"/>
                  <a:pt x="1824" y="254"/>
                </a:cubicBezTo>
                <a:cubicBezTo>
                  <a:pt x="1828" y="254"/>
                  <a:pt x="1828" y="254"/>
                  <a:pt x="1828" y="254"/>
                </a:cubicBezTo>
                <a:cubicBezTo>
                  <a:pt x="1829" y="254"/>
                  <a:pt x="1829" y="254"/>
                  <a:pt x="1829" y="254"/>
                </a:cubicBezTo>
                <a:cubicBezTo>
                  <a:pt x="1831" y="245"/>
                  <a:pt x="1831" y="245"/>
                  <a:pt x="1831" y="245"/>
                </a:cubicBezTo>
                <a:cubicBezTo>
                  <a:pt x="1831" y="245"/>
                  <a:pt x="1831" y="245"/>
                  <a:pt x="1831" y="245"/>
                </a:cubicBezTo>
                <a:cubicBezTo>
                  <a:pt x="1833" y="244"/>
                  <a:pt x="1833" y="244"/>
                  <a:pt x="1833" y="244"/>
                </a:cubicBezTo>
                <a:cubicBezTo>
                  <a:pt x="1836" y="243"/>
                  <a:pt x="1836" y="243"/>
                  <a:pt x="1836" y="243"/>
                </a:cubicBezTo>
                <a:cubicBezTo>
                  <a:pt x="1835" y="241"/>
                  <a:pt x="1835" y="241"/>
                  <a:pt x="1835" y="241"/>
                </a:cubicBezTo>
                <a:cubicBezTo>
                  <a:pt x="1833" y="239"/>
                  <a:pt x="1833" y="239"/>
                  <a:pt x="1833" y="239"/>
                </a:cubicBezTo>
                <a:cubicBezTo>
                  <a:pt x="1831" y="239"/>
                  <a:pt x="1831" y="239"/>
                  <a:pt x="1831" y="239"/>
                </a:cubicBezTo>
                <a:cubicBezTo>
                  <a:pt x="1828" y="237"/>
                  <a:pt x="1828" y="237"/>
                  <a:pt x="1828" y="237"/>
                </a:cubicBezTo>
                <a:cubicBezTo>
                  <a:pt x="1822" y="234"/>
                  <a:pt x="1822" y="234"/>
                  <a:pt x="1822" y="234"/>
                </a:cubicBezTo>
                <a:cubicBezTo>
                  <a:pt x="1822" y="236"/>
                  <a:pt x="1822" y="236"/>
                  <a:pt x="1822" y="236"/>
                </a:cubicBezTo>
                <a:cubicBezTo>
                  <a:pt x="1819" y="239"/>
                  <a:pt x="1819" y="239"/>
                  <a:pt x="1819" y="239"/>
                </a:cubicBezTo>
                <a:cubicBezTo>
                  <a:pt x="1818" y="236"/>
                  <a:pt x="1819" y="233"/>
                  <a:pt x="1815" y="231"/>
                </a:cubicBezTo>
                <a:cubicBezTo>
                  <a:pt x="1814" y="230"/>
                  <a:pt x="1812" y="230"/>
                  <a:pt x="1809" y="230"/>
                </a:cubicBezTo>
                <a:cubicBezTo>
                  <a:pt x="1809" y="241"/>
                  <a:pt x="1809" y="241"/>
                  <a:pt x="1809" y="241"/>
                </a:cubicBezTo>
                <a:cubicBezTo>
                  <a:pt x="1806" y="234"/>
                  <a:pt x="1806" y="234"/>
                  <a:pt x="1806" y="234"/>
                </a:cubicBezTo>
                <a:cubicBezTo>
                  <a:pt x="1801" y="234"/>
                  <a:pt x="1801" y="234"/>
                  <a:pt x="1801" y="234"/>
                </a:cubicBezTo>
                <a:cubicBezTo>
                  <a:pt x="1803" y="231"/>
                  <a:pt x="1801" y="228"/>
                  <a:pt x="1798" y="228"/>
                </a:cubicBezTo>
                <a:cubicBezTo>
                  <a:pt x="1794" y="228"/>
                  <a:pt x="1790" y="233"/>
                  <a:pt x="1788" y="236"/>
                </a:cubicBezTo>
                <a:cubicBezTo>
                  <a:pt x="1788" y="243"/>
                  <a:pt x="1788" y="243"/>
                  <a:pt x="1788" y="243"/>
                </a:cubicBezTo>
                <a:cubicBezTo>
                  <a:pt x="1786" y="247"/>
                  <a:pt x="1786" y="247"/>
                  <a:pt x="1786" y="247"/>
                </a:cubicBezTo>
                <a:lnTo>
                  <a:pt x="1793" y="258"/>
                </a:lnTo>
                <a:close/>
                <a:moveTo>
                  <a:pt x="1815" y="284"/>
                </a:moveTo>
                <a:cubicBezTo>
                  <a:pt x="1826" y="287"/>
                  <a:pt x="1826" y="287"/>
                  <a:pt x="1826" y="287"/>
                </a:cubicBezTo>
                <a:cubicBezTo>
                  <a:pt x="1824" y="282"/>
                  <a:pt x="1826" y="282"/>
                  <a:pt x="1825" y="279"/>
                </a:cubicBezTo>
                <a:cubicBezTo>
                  <a:pt x="1824" y="278"/>
                  <a:pt x="1820" y="274"/>
                  <a:pt x="1818" y="271"/>
                </a:cubicBezTo>
                <a:cubicBezTo>
                  <a:pt x="1815" y="272"/>
                  <a:pt x="1815" y="272"/>
                  <a:pt x="1815" y="272"/>
                </a:cubicBezTo>
                <a:cubicBezTo>
                  <a:pt x="1811" y="273"/>
                  <a:pt x="1811" y="273"/>
                  <a:pt x="1811" y="273"/>
                </a:cubicBezTo>
                <a:cubicBezTo>
                  <a:pt x="1813" y="267"/>
                  <a:pt x="1813" y="267"/>
                  <a:pt x="1813" y="267"/>
                </a:cubicBezTo>
                <a:cubicBezTo>
                  <a:pt x="1808" y="264"/>
                  <a:pt x="1808" y="264"/>
                  <a:pt x="1808" y="264"/>
                </a:cubicBezTo>
                <a:cubicBezTo>
                  <a:pt x="1805" y="273"/>
                  <a:pt x="1803" y="267"/>
                  <a:pt x="1810" y="276"/>
                </a:cubicBezTo>
                <a:cubicBezTo>
                  <a:pt x="1805" y="282"/>
                  <a:pt x="1805" y="282"/>
                  <a:pt x="1805" y="282"/>
                </a:cubicBezTo>
                <a:lnTo>
                  <a:pt x="1815" y="284"/>
                </a:lnTo>
                <a:close/>
                <a:moveTo>
                  <a:pt x="1784" y="647"/>
                </a:moveTo>
                <a:cubicBezTo>
                  <a:pt x="1782" y="650"/>
                  <a:pt x="1782" y="650"/>
                  <a:pt x="1782" y="650"/>
                </a:cubicBezTo>
                <a:cubicBezTo>
                  <a:pt x="1780" y="654"/>
                  <a:pt x="1780" y="654"/>
                  <a:pt x="1780" y="654"/>
                </a:cubicBezTo>
                <a:cubicBezTo>
                  <a:pt x="1773" y="653"/>
                  <a:pt x="1773" y="653"/>
                  <a:pt x="1773" y="653"/>
                </a:cubicBezTo>
                <a:cubicBezTo>
                  <a:pt x="1763" y="653"/>
                  <a:pt x="1763" y="653"/>
                  <a:pt x="1763" y="653"/>
                </a:cubicBezTo>
                <a:cubicBezTo>
                  <a:pt x="1762" y="654"/>
                  <a:pt x="1762" y="654"/>
                  <a:pt x="1762" y="654"/>
                </a:cubicBezTo>
                <a:cubicBezTo>
                  <a:pt x="1758" y="659"/>
                  <a:pt x="1758" y="659"/>
                  <a:pt x="1758" y="659"/>
                </a:cubicBezTo>
                <a:cubicBezTo>
                  <a:pt x="1754" y="664"/>
                  <a:pt x="1754" y="664"/>
                  <a:pt x="1754" y="664"/>
                </a:cubicBezTo>
                <a:cubicBezTo>
                  <a:pt x="1751" y="666"/>
                  <a:pt x="1751" y="666"/>
                  <a:pt x="1751" y="666"/>
                </a:cubicBezTo>
                <a:cubicBezTo>
                  <a:pt x="1746" y="669"/>
                  <a:pt x="1746" y="669"/>
                  <a:pt x="1746" y="669"/>
                </a:cubicBezTo>
                <a:cubicBezTo>
                  <a:pt x="1751" y="677"/>
                  <a:pt x="1751" y="677"/>
                  <a:pt x="1751" y="677"/>
                </a:cubicBezTo>
                <a:cubicBezTo>
                  <a:pt x="1753" y="681"/>
                  <a:pt x="1753" y="681"/>
                  <a:pt x="1753" y="681"/>
                </a:cubicBezTo>
                <a:cubicBezTo>
                  <a:pt x="1758" y="676"/>
                  <a:pt x="1758" y="676"/>
                  <a:pt x="1758" y="676"/>
                </a:cubicBezTo>
                <a:cubicBezTo>
                  <a:pt x="1760" y="673"/>
                  <a:pt x="1760" y="673"/>
                  <a:pt x="1760" y="673"/>
                </a:cubicBezTo>
                <a:cubicBezTo>
                  <a:pt x="1761" y="666"/>
                  <a:pt x="1761" y="666"/>
                  <a:pt x="1761" y="666"/>
                </a:cubicBezTo>
                <a:cubicBezTo>
                  <a:pt x="1762" y="667"/>
                  <a:pt x="1762" y="667"/>
                  <a:pt x="1762" y="667"/>
                </a:cubicBezTo>
                <a:cubicBezTo>
                  <a:pt x="1765" y="672"/>
                  <a:pt x="1765" y="672"/>
                  <a:pt x="1765" y="672"/>
                </a:cubicBezTo>
                <a:cubicBezTo>
                  <a:pt x="1768" y="670"/>
                  <a:pt x="1770" y="665"/>
                  <a:pt x="1773" y="664"/>
                </a:cubicBezTo>
                <a:cubicBezTo>
                  <a:pt x="1773" y="664"/>
                  <a:pt x="1773" y="664"/>
                  <a:pt x="1773" y="664"/>
                </a:cubicBezTo>
                <a:cubicBezTo>
                  <a:pt x="1779" y="664"/>
                  <a:pt x="1777" y="667"/>
                  <a:pt x="1780" y="667"/>
                </a:cubicBezTo>
                <a:cubicBezTo>
                  <a:pt x="1781" y="667"/>
                  <a:pt x="1781" y="667"/>
                  <a:pt x="1782" y="667"/>
                </a:cubicBezTo>
                <a:cubicBezTo>
                  <a:pt x="1783" y="667"/>
                  <a:pt x="1784" y="667"/>
                  <a:pt x="1784" y="666"/>
                </a:cubicBezTo>
                <a:cubicBezTo>
                  <a:pt x="1786" y="665"/>
                  <a:pt x="1786" y="663"/>
                  <a:pt x="1785" y="661"/>
                </a:cubicBezTo>
                <a:cubicBezTo>
                  <a:pt x="1792" y="661"/>
                  <a:pt x="1795" y="661"/>
                  <a:pt x="1798" y="661"/>
                </a:cubicBezTo>
                <a:cubicBezTo>
                  <a:pt x="1805" y="660"/>
                  <a:pt x="1803" y="653"/>
                  <a:pt x="1808" y="655"/>
                </a:cubicBezTo>
                <a:cubicBezTo>
                  <a:pt x="1810" y="654"/>
                  <a:pt x="1810" y="654"/>
                  <a:pt x="1810" y="654"/>
                </a:cubicBezTo>
                <a:cubicBezTo>
                  <a:pt x="1810" y="654"/>
                  <a:pt x="1809" y="653"/>
                  <a:pt x="1809" y="653"/>
                </a:cubicBezTo>
                <a:cubicBezTo>
                  <a:pt x="1809" y="653"/>
                  <a:pt x="1809" y="652"/>
                  <a:pt x="1809" y="652"/>
                </a:cubicBezTo>
                <a:cubicBezTo>
                  <a:pt x="1809" y="651"/>
                  <a:pt x="1810" y="649"/>
                  <a:pt x="1810" y="649"/>
                </a:cubicBezTo>
                <a:cubicBezTo>
                  <a:pt x="1811" y="648"/>
                  <a:pt x="1811" y="644"/>
                  <a:pt x="1811" y="643"/>
                </a:cubicBezTo>
                <a:cubicBezTo>
                  <a:pt x="1811" y="636"/>
                  <a:pt x="1813" y="633"/>
                  <a:pt x="1815" y="631"/>
                </a:cubicBezTo>
                <a:cubicBezTo>
                  <a:pt x="1818" y="629"/>
                  <a:pt x="1820" y="629"/>
                  <a:pt x="1819" y="625"/>
                </a:cubicBezTo>
                <a:cubicBezTo>
                  <a:pt x="1818" y="623"/>
                  <a:pt x="1817" y="621"/>
                  <a:pt x="1815" y="619"/>
                </a:cubicBezTo>
                <a:cubicBezTo>
                  <a:pt x="1813" y="615"/>
                  <a:pt x="1810" y="611"/>
                  <a:pt x="1810" y="605"/>
                </a:cubicBezTo>
                <a:cubicBezTo>
                  <a:pt x="1815" y="608"/>
                  <a:pt x="1815" y="608"/>
                  <a:pt x="1815" y="608"/>
                </a:cubicBezTo>
                <a:cubicBezTo>
                  <a:pt x="1821" y="612"/>
                  <a:pt x="1821" y="612"/>
                  <a:pt x="1821" y="612"/>
                </a:cubicBezTo>
                <a:cubicBezTo>
                  <a:pt x="1826" y="606"/>
                  <a:pt x="1826" y="606"/>
                  <a:pt x="1826" y="606"/>
                </a:cubicBezTo>
                <a:cubicBezTo>
                  <a:pt x="1827" y="606"/>
                  <a:pt x="1827" y="606"/>
                  <a:pt x="1828" y="606"/>
                </a:cubicBezTo>
                <a:cubicBezTo>
                  <a:pt x="1829" y="607"/>
                  <a:pt x="1830" y="607"/>
                  <a:pt x="1831" y="607"/>
                </a:cubicBezTo>
                <a:cubicBezTo>
                  <a:pt x="1832" y="607"/>
                  <a:pt x="1832" y="607"/>
                  <a:pt x="1833" y="606"/>
                </a:cubicBezTo>
                <a:cubicBezTo>
                  <a:pt x="1835" y="605"/>
                  <a:pt x="1836" y="602"/>
                  <a:pt x="1834" y="598"/>
                </a:cubicBezTo>
                <a:cubicBezTo>
                  <a:pt x="1839" y="598"/>
                  <a:pt x="1839" y="598"/>
                  <a:pt x="1839" y="598"/>
                </a:cubicBezTo>
                <a:cubicBezTo>
                  <a:pt x="1839" y="595"/>
                  <a:pt x="1839" y="595"/>
                  <a:pt x="1839" y="595"/>
                </a:cubicBezTo>
                <a:cubicBezTo>
                  <a:pt x="1838" y="594"/>
                  <a:pt x="1838" y="594"/>
                  <a:pt x="1838" y="594"/>
                </a:cubicBezTo>
                <a:cubicBezTo>
                  <a:pt x="1833" y="596"/>
                  <a:pt x="1833" y="596"/>
                  <a:pt x="1833" y="596"/>
                </a:cubicBezTo>
                <a:cubicBezTo>
                  <a:pt x="1832" y="597"/>
                  <a:pt x="1832" y="597"/>
                  <a:pt x="1832" y="597"/>
                </a:cubicBezTo>
                <a:cubicBezTo>
                  <a:pt x="1831" y="594"/>
                  <a:pt x="1831" y="594"/>
                  <a:pt x="1831" y="594"/>
                </a:cubicBezTo>
                <a:cubicBezTo>
                  <a:pt x="1831" y="594"/>
                  <a:pt x="1831" y="594"/>
                  <a:pt x="1831" y="594"/>
                </a:cubicBezTo>
                <a:cubicBezTo>
                  <a:pt x="1828" y="597"/>
                  <a:pt x="1828" y="597"/>
                  <a:pt x="1828" y="597"/>
                </a:cubicBezTo>
                <a:cubicBezTo>
                  <a:pt x="1828" y="597"/>
                  <a:pt x="1828" y="597"/>
                  <a:pt x="1828" y="597"/>
                </a:cubicBezTo>
                <a:cubicBezTo>
                  <a:pt x="1818" y="589"/>
                  <a:pt x="1818" y="589"/>
                  <a:pt x="1818" y="589"/>
                </a:cubicBezTo>
                <a:cubicBezTo>
                  <a:pt x="1819" y="588"/>
                  <a:pt x="1819" y="588"/>
                  <a:pt x="1819" y="588"/>
                </a:cubicBezTo>
                <a:cubicBezTo>
                  <a:pt x="1815" y="588"/>
                  <a:pt x="1815" y="588"/>
                  <a:pt x="1815" y="588"/>
                </a:cubicBezTo>
                <a:cubicBezTo>
                  <a:pt x="1815" y="588"/>
                  <a:pt x="1815" y="588"/>
                  <a:pt x="1815" y="588"/>
                </a:cubicBezTo>
                <a:cubicBezTo>
                  <a:pt x="1812" y="603"/>
                  <a:pt x="1812" y="603"/>
                  <a:pt x="1812" y="603"/>
                </a:cubicBezTo>
                <a:cubicBezTo>
                  <a:pt x="1809" y="604"/>
                  <a:pt x="1809" y="604"/>
                  <a:pt x="1809" y="604"/>
                </a:cubicBezTo>
                <a:cubicBezTo>
                  <a:pt x="1810" y="606"/>
                  <a:pt x="1810" y="606"/>
                  <a:pt x="1810" y="606"/>
                </a:cubicBezTo>
                <a:cubicBezTo>
                  <a:pt x="1803" y="606"/>
                  <a:pt x="1803" y="606"/>
                  <a:pt x="1803" y="606"/>
                </a:cubicBezTo>
                <a:cubicBezTo>
                  <a:pt x="1805" y="616"/>
                  <a:pt x="1805" y="616"/>
                  <a:pt x="1805" y="616"/>
                </a:cubicBezTo>
                <a:cubicBezTo>
                  <a:pt x="1809" y="617"/>
                  <a:pt x="1809" y="617"/>
                  <a:pt x="1809" y="617"/>
                </a:cubicBezTo>
                <a:cubicBezTo>
                  <a:pt x="1803" y="619"/>
                  <a:pt x="1803" y="619"/>
                  <a:pt x="1803" y="619"/>
                </a:cubicBezTo>
                <a:cubicBezTo>
                  <a:pt x="1807" y="636"/>
                  <a:pt x="1797" y="636"/>
                  <a:pt x="1799" y="641"/>
                </a:cubicBezTo>
                <a:cubicBezTo>
                  <a:pt x="1787" y="648"/>
                  <a:pt x="1787" y="648"/>
                  <a:pt x="1787" y="648"/>
                </a:cubicBezTo>
                <a:cubicBezTo>
                  <a:pt x="1788" y="641"/>
                  <a:pt x="1788" y="641"/>
                  <a:pt x="1788" y="641"/>
                </a:cubicBezTo>
                <a:lnTo>
                  <a:pt x="1784" y="647"/>
                </a:lnTo>
                <a:close/>
                <a:moveTo>
                  <a:pt x="1758" y="665"/>
                </a:moveTo>
                <a:cubicBezTo>
                  <a:pt x="1755" y="666"/>
                  <a:pt x="1755" y="666"/>
                  <a:pt x="1755" y="666"/>
                </a:cubicBezTo>
                <a:cubicBezTo>
                  <a:pt x="1755" y="664"/>
                  <a:pt x="1755" y="664"/>
                  <a:pt x="1755" y="664"/>
                </a:cubicBezTo>
                <a:cubicBezTo>
                  <a:pt x="1758" y="664"/>
                  <a:pt x="1758" y="664"/>
                  <a:pt x="1758" y="664"/>
                </a:cubicBezTo>
                <a:cubicBezTo>
                  <a:pt x="1760" y="664"/>
                  <a:pt x="1760" y="664"/>
                  <a:pt x="1760" y="664"/>
                </a:cubicBezTo>
                <a:lnTo>
                  <a:pt x="1758" y="665"/>
                </a:lnTo>
                <a:close/>
                <a:moveTo>
                  <a:pt x="1831" y="604"/>
                </a:moveTo>
                <a:cubicBezTo>
                  <a:pt x="1832" y="604"/>
                  <a:pt x="1832" y="603"/>
                  <a:pt x="1831" y="604"/>
                </a:cubicBezTo>
                <a:cubicBezTo>
                  <a:pt x="1831" y="604"/>
                  <a:pt x="1831" y="604"/>
                  <a:pt x="1831" y="604"/>
                </a:cubicBezTo>
                <a:close/>
                <a:moveTo>
                  <a:pt x="1784" y="266"/>
                </a:moveTo>
                <a:cubicBezTo>
                  <a:pt x="1783" y="265"/>
                  <a:pt x="1783" y="265"/>
                  <a:pt x="1782" y="264"/>
                </a:cubicBezTo>
                <a:cubicBezTo>
                  <a:pt x="1782" y="264"/>
                  <a:pt x="1782" y="264"/>
                  <a:pt x="1782" y="264"/>
                </a:cubicBezTo>
                <a:cubicBezTo>
                  <a:pt x="1782" y="264"/>
                  <a:pt x="1780" y="267"/>
                  <a:pt x="1780" y="267"/>
                </a:cubicBezTo>
                <a:cubicBezTo>
                  <a:pt x="1780" y="269"/>
                  <a:pt x="1781" y="271"/>
                  <a:pt x="1782" y="272"/>
                </a:cubicBezTo>
                <a:cubicBezTo>
                  <a:pt x="1783" y="272"/>
                  <a:pt x="1783" y="273"/>
                  <a:pt x="1784" y="273"/>
                </a:cubicBezTo>
                <a:cubicBezTo>
                  <a:pt x="1785" y="274"/>
                  <a:pt x="1786" y="274"/>
                  <a:pt x="1787" y="275"/>
                </a:cubicBezTo>
                <a:cubicBezTo>
                  <a:pt x="1787" y="270"/>
                  <a:pt x="1787" y="270"/>
                  <a:pt x="1787" y="270"/>
                </a:cubicBezTo>
                <a:cubicBezTo>
                  <a:pt x="1787" y="267"/>
                  <a:pt x="1786" y="266"/>
                  <a:pt x="1784" y="266"/>
                </a:cubicBezTo>
                <a:close/>
                <a:moveTo>
                  <a:pt x="1782" y="269"/>
                </a:moveTo>
                <a:cubicBezTo>
                  <a:pt x="1782" y="269"/>
                  <a:pt x="1781" y="269"/>
                  <a:pt x="1782" y="269"/>
                </a:cubicBezTo>
                <a:cubicBezTo>
                  <a:pt x="1782" y="269"/>
                  <a:pt x="1782" y="269"/>
                  <a:pt x="1782" y="269"/>
                </a:cubicBezTo>
                <a:cubicBezTo>
                  <a:pt x="1782" y="269"/>
                  <a:pt x="1782" y="269"/>
                  <a:pt x="1782" y="269"/>
                </a:cubicBezTo>
                <a:cubicBezTo>
                  <a:pt x="1782" y="269"/>
                  <a:pt x="1782" y="269"/>
                  <a:pt x="1782" y="269"/>
                </a:cubicBezTo>
                <a:close/>
                <a:moveTo>
                  <a:pt x="1784" y="903"/>
                </a:moveTo>
                <a:cubicBezTo>
                  <a:pt x="1782" y="906"/>
                  <a:pt x="1782" y="906"/>
                  <a:pt x="1782" y="906"/>
                </a:cubicBezTo>
                <a:cubicBezTo>
                  <a:pt x="1782" y="907"/>
                  <a:pt x="1782" y="907"/>
                  <a:pt x="1782" y="907"/>
                </a:cubicBezTo>
                <a:cubicBezTo>
                  <a:pt x="1782" y="907"/>
                  <a:pt x="1782" y="907"/>
                  <a:pt x="1782" y="907"/>
                </a:cubicBezTo>
                <a:cubicBezTo>
                  <a:pt x="1784" y="907"/>
                  <a:pt x="1784" y="907"/>
                  <a:pt x="1784" y="907"/>
                </a:cubicBezTo>
                <a:cubicBezTo>
                  <a:pt x="1787" y="907"/>
                  <a:pt x="1787" y="907"/>
                  <a:pt x="1787" y="907"/>
                </a:cubicBezTo>
                <a:cubicBezTo>
                  <a:pt x="1787" y="902"/>
                  <a:pt x="1787" y="902"/>
                  <a:pt x="1787" y="902"/>
                </a:cubicBezTo>
                <a:cubicBezTo>
                  <a:pt x="1784" y="903"/>
                  <a:pt x="1784" y="903"/>
                  <a:pt x="1784" y="903"/>
                </a:cubicBezTo>
                <a:close/>
                <a:moveTo>
                  <a:pt x="1782" y="244"/>
                </a:moveTo>
                <a:cubicBezTo>
                  <a:pt x="1783" y="243"/>
                  <a:pt x="1784" y="243"/>
                  <a:pt x="1784" y="242"/>
                </a:cubicBezTo>
                <a:cubicBezTo>
                  <a:pt x="1786" y="241"/>
                  <a:pt x="1785" y="238"/>
                  <a:pt x="1784" y="237"/>
                </a:cubicBezTo>
                <a:cubicBezTo>
                  <a:pt x="1784" y="236"/>
                  <a:pt x="1783" y="235"/>
                  <a:pt x="1782" y="235"/>
                </a:cubicBezTo>
                <a:cubicBezTo>
                  <a:pt x="1781" y="235"/>
                  <a:pt x="1780" y="234"/>
                  <a:pt x="1779" y="234"/>
                </a:cubicBezTo>
                <a:cubicBezTo>
                  <a:pt x="1779" y="242"/>
                  <a:pt x="1779" y="242"/>
                  <a:pt x="1779" y="242"/>
                </a:cubicBezTo>
                <a:cubicBezTo>
                  <a:pt x="1780" y="245"/>
                  <a:pt x="1780" y="245"/>
                  <a:pt x="1780" y="245"/>
                </a:cubicBezTo>
                <a:cubicBezTo>
                  <a:pt x="1781" y="244"/>
                  <a:pt x="1781" y="244"/>
                  <a:pt x="1782" y="244"/>
                </a:cubicBezTo>
                <a:close/>
                <a:moveTo>
                  <a:pt x="1773" y="875"/>
                </a:moveTo>
                <a:cubicBezTo>
                  <a:pt x="1773" y="875"/>
                  <a:pt x="1773" y="875"/>
                  <a:pt x="1773" y="875"/>
                </a:cubicBezTo>
                <a:cubicBezTo>
                  <a:pt x="1770" y="874"/>
                  <a:pt x="1770" y="874"/>
                  <a:pt x="1770" y="874"/>
                </a:cubicBezTo>
                <a:cubicBezTo>
                  <a:pt x="1770" y="880"/>
                  <a:pt x="1770" y="880"/>
                  <a:pt x="1770" y="880"/>
                </a:cubicBezTo>
                <a:cubicBezTo>
                  <a:pt x="1771" y="880"/>
                  <a:pt x="1772" y="880"/>
                  <a:pt x="1773" y="879"/>
                </a:cubicBezTo>
                <a:cubicBezTo>
                  <a:pt x="1777" y="878"/>
                  <a:pt x="1773" y="879"/>
                  <a:pt x="1775" y="875"/>
                </a:cubicBezTo>
                <a:lnTo>
                  <a:pt x="1773" y="875"/>
                </a:lnTo>
                <a:close/>
                <a:moveTo>
                  <a:pt x="1739" y="860"/>
                </a:moveTo>
                <a:cubicBezTo>
                  <a:pt x="1736" y="861"/>
                  <a:pt x="1736" y="861"/>
                  <a:pt x="1736" y="861"/>
                </a:cubicBezTo>
                <a:cubicBezTo>
                  <a:pt x="1736" y="865"/>
                  <a:pt x="1736" y="865"/>
                  <a:pt x="1736" y="865"/>
                </a:cubicBezTo>
                <a:cubicBezTo>
                  <a:pt x="1739" y="865"/>
                  <a:pt x="1739" y="865"/>
                  <a:pt x="1739" y="865"/>
                </a:cubicBezTo>
                <a:cubicBezTo>
                  <a:pt x="1745" y="863"/>
                  <a:pt x="1745" y="863"/>
                  <a:pt x="1745" y="863"/>
                </a:cubicBezTo>
                <a:cubicBezTo>
                  <a:pt x="1746" y="865"/>
                  <a:pt x="1747" y="866"/>
                  <a:pt x="1749" y="866"/>
                </a:cubicBezTo>
                <a:cubicBezTo>
                  <a:pt x="1750" y="866"/>
                  <a:pt x="1750" y="866"/>
                  <a:pt x="1751" y="866"/>
                </a:cubicBezTo>
                <a:cubicBezTo>
                  <a:pt x="1753" y="866"/>
                  <a:pt x="1752" y="865"/>
                  <a:pt x="1754" y="863"/>
                </a:cubicBezTo>
                <a:cubicBezTo>
                  <a:pt x="1753" y="863"/>
                  <a:pt x="1752" y="863"/>
                  <a:pt x="1751" y="863"/>
                </a:cubicBezTo>
                <a:cubicBezTo>
                  <a:pt x="1747" y="862"/>
                  <a:pt x="1743" y="860"/>
                  <a:pt x="1741" y="860"/>
                </a:cubicBezTo>
                <a:lnTo>
                  <a:pt x="1739" y="860"/>
                </a:lnTo>
                <a:close/>
                <a:moveTo>
                  <a:pt x="1749" y="902"/>
                </a:moveTo>
                <a:cubicBezTo>
                  <a:pt x="1747" y="908"/>
                  <a:pt x="1747" y="908"/>
                  <a:pt x="1747" y="908"/>
                </a:cubicBezTo>
                <a:cubicBezTo>
                  <a:pt x="1751" y="908"/>
                  <a:pt x="1751" y="908"/>
                  <a:pt x="1751" y="908"/>
                </a:cubicBezTo>
                <a:cubicBezTo>
                  <a:pt x="1754" y="907"/>
                  <a:pt x="1754" y="907"/>
                  <a:pt x="1754" y="907"/>
                </a:cubicBezTo>
                <a:cubicBezTo>
                  <a:pt x="1751" y="904"/>
                  <a:pt x="1751" y="904"/>
                  <a:pt x="1751" y="904"/>
                </a:cubicBezTo>
                <a:lnTo>
                  <a:pt x="1749" y="902"/>
                </a:lnTo>
                <a:close/>
                <a:moveTo>
                  <a:pt x="1739" y="834"/>
                </a:moveTo>
                <a:cubicBezTo>
                  <a:pt x="1733" y="834"/>
                  <a:pt x="1735" y="837"/>
                  <a:pt x="1732" y="841"/>
                </a:cubicBezTo>
                <a:cubicBezTo>
                  <a:pt x="1736" y="844"/>
                  <a:pt x="1736" y="844"/>
                  <a:pt x="1736" y="844"/>
                </a:cubicBezTo>
                <a:cubicBezTo>
                  <a:pt x="1738" y="852"/>
                  <a:pt x="1738" y="852"/>
                  <a:pt x="1738" y="852"/>
                </a:cubicBezTo>
                <a:cubicBezTo>
                  <a:pt x="1739" y="850"/>
                  <a:pt x="1739" y="850"/>
                  <a:pt x="1739" y="850"/>
                </a:cubicBezTo>
                <a:cubicBezTo>
                  <a:pt x="1745" y="840"/>
                  <a:pt x="1745" y="840"/>
                  <a:pt x="1745" y="840"/>
                </a:cubicBezTo>
                <a:cubicBezTo>
                  <a:pt x="1744" y="838"/>
                  <a:pt x="1742" y="834"/>
                  <a:pt x="1739" y="834"/>
                </a:cubicBezTo>
                <a:close/>
                <a:moveTo>
                  <a:pt x="1724" y="889"/>
                </a:moveTo>
                <a:cubicBezTo>
                  <a:pt x="1722" y="892"/>
                  <a:pt x="1722" y="892"/>
                  <a:pt x="1722" y="892"/>
                </a:cubicBezTo>
                <a:cubicBezTo>
                  <a:pt x="1722" y="892"/>
                  <a:pt x="1722" y="892"/>
                  <a:pt x="1722" y="892"/>
                </a:cubicBezTo>
                <a:cubicBezTo>
                  <a:pt x="1719" y="891"/>
                  <a:pt x="1719" y="891"/>
                  <a:pt x="1719" y="891"/>
                </a:cubicBezTo>
                <a:cubicBezTo>
                  <a:pt x="1719" y="891"/>
                  <a:pt x="1719" y="891"/>
                  <a:pt x="1719" y="891"/>
                </a:cubicBezTo>
                <a:cubicBezTo>
                  <a:pt x="1713" y="898"/>
                  <a:pt x="1713" y="898"/>
                  <a:pt x="1713" y="898"/>
                </a:cubicBezTo>
                <a:cubicBezTo>
                  <a:pt x="1715" y="900"/>
                  <a:pt x="1715" y="900"/>
                  <a:pt x="1715" y="900"/>
                </a:cubicBezTo>
                <a:cubicBezTo>
                  <a:pt x="1718" y="896"/>
                  <a:pt x="1718" y="896"/>
                  <a:pt x="1718" y="896"/>
                </a:cubicBezTo>
                <a:cubicBezTo>
                  <a:pt x="1719" y="897"/>
                  <a:pt x="1719" y="897"/>
                  <a:pt x="1719" y="897"/>
                </a:cubicBezTo>
                <a:cubicBezTo>
                  <a:pt x="1720" y="897"/>
                  <a:pt x="1720" y="897"/>
                  <a:pt x="1720" y="897"/>
                </a:cubicBezTo>
                <a:cubicBezTo>
                  <a:pt x="1722" y="896"/>
                  <a:pt x="1722" y="896"/>
                  <a:pt x="1722" y="896"/>
                </a:cubicBezTo>
                <a:cubicBezTo>
                  <a:pt x="1731" y="890"/>
                  <a:pt x="1731" y="890"/>
                  <a:pt x="1731" y="890"/>
                </a:cubicBezTo>
                <a:cubicBezTo>
                  <a:pt x="1734" y="892"/>
                  <a:pt x="1734" y="892"/>
                  <a:pt x="1734" y="892"/>
                </a:cubicBezTo>
                <a:cubicBezTo>
                  <a:pt x="1734" y="887"/>
                  <a:pt x="1734" y="887"/>
                  <a:pt x="1734" y="887"/>
                </a:cubicBezTo>
                <a:cubicBezTo>
                  <a:pt x="1727" y="890"/>
                  <a:pt x="1727" y="890"/>
                  <a:pt x="1727" y="890"/>
                </a:cubicBezTo>
                <a:lnTo>
                  <a:pt x="1724" y="889"/>
                </a:lnTo>
                <a:close/>
                <a:moveTo>
                  <a:pt x="1719" y="895"/>
                </a:moveTo>
                <a:cubicBezTo>
                  <a:pt x="1719" y="895"/>
                  <a:pt x="1719" y="895"/>
                  <a:pt x="1719" y="895"/>
                </a:cubicBezTo>
                <a:cubicBezTo>
                  <a:pt x="1719" y="895"/>
                  <a:pt x="1719" y="895"/>
                  <a:pt x="1719" y="895"/>
                </a:cubicBezTo>
                <a:cubicBezTo>
                  <a:pt x="1720" y="895"/>
                  <a:pt x="1720" y="896"/>
                  <a:pt x="1720" y="896"/>
                </a:cubicBezTo>
                <a:cubicBezTo>
                  <a:pt x="1720" y="896"/>
                  <a:pt x="1720" y="896"/>
                  <a:pt x="1719" y="895"/>
                </a:cubicBezTo>
                <a:close/>
                <a:moveTo>
                  <a:pt x="1719" y="892"/>
                </a:moveTo>
                <a:cubicBezTo>
                  <a:pt x="1719" y="892"/>
                  <a:pt x="1719" y="892"/>
                  <a:pt x="1719" y="892"/>
                </a:cubicBezTo>
                <a:cubicBezTo>
                  <a:pt x="1719" y="892"/>
                  <a:pt x="1719" y="892"/>
                  <a:pt x="1719" y="892"/>
                </a:cubicBezTo>
                <a:cubicBezTo>
                  <a:pt x="1720" y="892"/>
                  <a:pt x="1720" y="893"/>
                  <a:pt x="1720" y="893"/>
                </a:cubicBezTo>
                <a:cubicBezTo>
                  <a:pt x="1720" y="893"/>
                  <a:pt x="1720" y="893"/>
                  <a:pt x="1719" y="892"/>
                </a:cubicBezTo>
                <a:close/>
                <a:moveTo>
                  <a:pt x="1723" y="792"/>
                </a:moveTo>
                <a:cubicBezTo>
                  <a:pt x="1723" y="792"/>
                  <a:pt x="1723" y="792"/>
                  <a:pt x="1723" y="792"/>
                </a:cubicBezTo>
                <a:cubicBezTo>
                  <a:pt x="1723" y="792"/>
                  <a:pt x="1723" y="792"/>
                  <a:pt x="1723" y="792"/>
                </a:cubicBezTo>
                <a:close/>
                <a:moveTo>
                  <a:pt x="1706" y="783"/>
                </a:moveTo>
                <a:cubicBezTo>
                  <a:pt x="1705" y="785"/>
                  <a:pt x="1705" y="785"/>
                  <a:pt x="1705" y="785"/>
                </a:cubicBezTo>
                <a:cubicBezTo>
                  <a:pt x="1703" y="790"/>
                  <a:pt x="1703" y="790"/>
                  <a:pt x="1703" y="790"/>
                </a:cubicBezTo>
                <a:cubicBezTo>
                  <a:pt x="1705" y="791"/>
                  <a:pt x="1705" y="791"/>
                  <a:pt x="1705" y="791"/>
                </a:cubicBezTo>
                <a:cubicBezTo>
                  <a:pt x="1710" y="792"/>
                  <a:pt x="1710" y="792"/>
                  <a:pt x="1710" y="792"/>
                </a:cubicBezTo>
                <a:cubicBezTo>
                  <a:pt x="1706" y="796"/>
                  <a:pt x="1706" y="796"/>
                  <a:pt x="1706" y="796"/>
                </a:cubicBezTo>
                <a:cubicBezTo>
                  <a:pt x="1713" y="800"/>
                  <a:pt x="1713" y="800"/>
                  <a:pt x="1713" y="800"/>
                </a:cubicBezTo>
                <a:cubicBezTo>
                  <a:pt x="1708" y="806"/>
                  <a:pt x="1708" y="806"/>
                  <a:pt x="1708" y="806"/>
                </a:cubicBezTo>
                <a:cubicBezTo>
                  <a:pt x="1719" y="814"/>
                  <a:pt x="1719" y="814"/>
                  <a:pt x="1719" y="814"/>
                </a:cubicBezTo>
                <a:cubicBezTo>
                  <a:pt x="1722" y="816"/>
                  <a:pt x="1722" y="816"/>
                  <a:pt x="1722" y="816"/>
                </a:cubicBezTo>
                <a:cubicBezTo>
                  <a:pt x="1726" y="819"/>
                  <a:pt x="1726" y="819"/>
                  <a:pt x="1726" y="819"/>
                </a:cubicBezTo>
                <a:cubicBezTo>
                  <a:pt x="1726" y="814"/>
                  <a:pt x="1726" y="814"/>
                  <a:pt x="1726" y="814"/>
                </a:cubicBezTo>
                <a:cubicBezTo>
                  <a:pt x="1731" y="813"/>
                  <a:pt x="1731" y="813"/>
                  <a:pt x="1731" y="813"/>
                </a:cubicBezTo>
                <a:cubicBezTo>
                  <a:pt x="1727" y="792"/>
                  <a:pt x="1727" y="792"/>
                  <a:pt x="1727" y="792"/>
                </a:cubicBezTo>
                <a:cubicBezTo>
                  <a:pt x="1723" y="792"/>
                  <a:pt x="1723" y="792"/>
                  <a:pt x="1723" y="792"/>
                </a:cubicBezTo>
                <a:cubicBezTo>
                  <a:pt x="1724" y="797"/>
                  <a:pt x="1724" y="797"/>
                  <a:pt x="1724" y="797"/>
                </a:cubicBezTo>
                <a:cubicBezTo>
                  <a:pt x="1722" y="797"/>
                  <a:pt x="1722" y="797"/>
                  <a:pt x="1722" y="797"/>
                </a:cubicBezTo>
                <a:cubicBezTo>
                  <a:pt x="1719" y="799"/>
                  <a:pt x="1719" y="799"/>
                  <a:pt x="1719" y="799"/>
                </a:cubicBezTo>
                <a:cubicBezTo>
                  <a:pt x="1716" y="800"/>
                  <a:pt x="1716" y="800"/>
                  <a:pt x="1716" y="800"/>
                </a:cubicBezTo>
                <a:cubicBezTo>
                  <a:pt x="1715" y="799"/>
                  <a:pt x="1715" y="799"/>
                  <a:pt x="1715" y="799"/>
                </a:cubicBezTo>
                <a:cubicBezTo>
                  <a:pt x="1719" y="796"/>
                  <a:pt x="1719" y="796"/>
                  <a:pt x="1719" y="796"/>
                </a:cubicBezTo>
                <a:cubicBezTo>
                  <a:pt x="1722" y="794"/>
                  <a:pt x="1722" y="794"/>
                  <a:pt x="1722" y="794"/>
                </a:cubicBezTo>
                <a:cubicBezTo>
                  <a:pt x="1722" y="792"/>
                  <a:pt x="1722" y="792"/>
                  <a:pt x="1722" y="792"/>
                </a:cubicBezTo>
                <a:cubicBezTo>
                  <a:pt x="1723" y="792"/>
                  <a:pt x="1723" y="792"/>
                  <a:pt x="1723" y="792"/>
                </a:cubicBezTo>
                <a:cubicBezTo>
                  <a:pt x="1722" y="792"/>
                  <a:pt x="1722" y="792"/>
                  <a:pt x="1722" y="792"/>
                </a:cubicBezTo>
                <a:cubicBezTo>
                  <a:pt x="1722" y="792"/>
                  <a:pt x="1724" y="789"/>
                  <a:pt x="1724" y="789"/>
                </a:cubicBezTo>
                <a:cubicBezTo>
                  <a:pt x="1724" y="780"/>
                  <a:pt x="1724" y="780"/>
                  <a:pt x="1724" y="780"/>
                </a:cubicBezTo>
                <a:cubicBezTo>
                  <a:pt x="1722" y="779"/>
                  <a:pt x="1722" y="779"/>
                  <a:pt x="1722" y="779"/>
                </a:cubicBezTo>
                <a:cubicBezTo>
                  <a:pt x="1719" y="779"/>
                  <a:pt x="1719" y="779"/>
                  <a:pt x="1719" y="779"/>
                </a:cubicBezTo>
                <a:cubicBezTo>
                  <a:pt x="1718" y="779"/>
                  <a:pt x="1718" y="779"/>
                  <a:pt x="1718" y="779"/>
                </a:cubicBezTo>
                <a:cubicBezTo>
                  <a:pt x="1714" y="775"/>
                  <a:pt x="1714" y="775"/>
                  <a:pt x="1714" y="775"/>
                </a:cubicBezTo>
                <a:cubicBezTo>
                  <a:pt x="1714" y="775"/>
                  <a:pt x="1713" y="778"/>
                  <a:pt x="1713" y="778"/>
                </a:cubicBezTo>
                <a:cubicBezTo>
                  <a:pt x="1713" y="783"/>
                  <a:pt x="1715" y="782"/>
                  <a:pt x="1719" y="783"/>
                </a:cubicBezTo>
                <a:cubicBezTo>
                  <a:pt x="1718" y="785"/>
                  <a:pt x="1718" y="785"/>
                  <a:pt x="1718" y="785"/>
                </a:cubicBezTo>
                <a:cubicBezTo>
                  <a:pt x="1712" y="794"/>
                  <a:pt x="1712" y="794"/>
                  <a:pt x="1712" y="794"/>
                </a:cubicBezTo>
                <a:cubicBezTo>
                  <a:pt x="1710" y="793"/>
                  <a:pt x="1710" y="793"/>
                  <a:pt x="1710" y="793"/>
                </a:cubicBezTo>
                <a:cubicBezTo>
                  <a:pt x="1712" y="787"/>
                  <a:pt x="1712" y="787"/>
                  <a:pt x="1712" y="787"/>
                </a:cubicBezTo>
                <a:lnTo>
                  <a:pt x="1706" y="783"/>
                </a:lnTo>
                <a:close/>
                <a:moveTo>
                  <a:pt x="1708" y="892"/>
                </a:moveTo>
                <a:cubicBezTo>
                  <a:pt x="1707" y="891"/>
                  <a:pt x="1706" y="890"/>
                  <a:pt x="1705" y="890"/>
                </a:cubicBezTo>
                <a:cubicBezTo>
                  <a:pt x="1703" y="889"/>
                  <a:pt x="1702" y="888"/>
                  <a:pt x="1699" y="888"/>
                </a:cubicBezTo>
                <a:cubicBezTo>
                  <a:pt x="1698" y="887"/>
                  <a:pt x="1697" y="887"/>
                  <a:pt x="1695" y="886"/>
                </a:cubicBezTo>
                <a:cubicBezTo>
                  <a:pt x="1695" y="886"/>
                  <a:pt x="1695" y="886"/>
                  <a:pt x="1695" y="886"/>
                </a:cubicBezTo>
                <a:cubicBezTo>
                  <a:pt x="1693" y="888"/>
                  <a:pt x="1693" y="888"/>
                  <a:pt x="1693" y="888"/>
                </a:cubicBezTo>
                <a:cubicBezTo>
                  <a:pt x="1695" y="891"/>
                  <a:pt x="1695" y="891"/>
                  <a:pt x="1695" y="891"/>
                </a:cubicBezTo>
                <a:cubicBezTo>
                  <a:pt x="1696" y="892"/>
                  <a:pt x="1696" y="892"/>
                  <a:pt x="1696" y="892"/>
                </a:cubicBezTo>
                <a:cubicBezTo>
                  <a:pt x="1699" y="891"/>
                  <a:pt x="1699" y="891"/>
                  <a:pt x="1699" y="891"/>
                </a:cubicBezTo>
                <a:cubicBezTo>
                  <a:pt x="1699" y="891"/>
                  <a:pt x="1699" y="891"/>
                  <a:pt x="1699" y="891"/>
                </a:cubicBezTo>
                <a:cubicBezTo>
                  <a:pt x="1703" y="895"/>
                  <a:pt x="1703" y="895"/>
                  <a:pt x="1703" y="895"/>
                </a:cubicBezTo>
                <a:cubicBezTo>
                  <a:pt x="1704" y="894"/>
                  <a:pt x="1704" y="894"/>
                  <a:pt x="1704" y="894"/>
                </a:cubicBezTo>
                <a:cubicBezTo>
                  <a:pt x="1703" y="892"/>
                  <a:pt x="1703" y="892"/>
                  <a:pt x="1703" y="892"/>
                </a:cubicBezTo>
                <a:cubicBezTo>
                  <a:pt x="1705" y="892"/>
                  <a:pt x="1705" y="892"/>
                  <a:pt x="1705" y="892"/>
                </a:cubicBezTo>
                <a:lnTo>
                  <a:pt x="1708" y="892"/>
                </a:lnTo>
                <a:close/>
                <a:moveTo>
                  <a:pt x="1713" y="850"/>
                </a:moveTo>
                <a:cubicBezTo>
                  <a:pt x="1712" y="848"/>
                  <a:pt x="1712" y="848"/>
                  <a:pt x="1712" y="848"/>
                </a:cubicBezTo>
                <a:cubicBezTo>
                  <a:pt x="1705" y="850"/>
                  <a:pt x="1705" y="850"/>
                  <a:pt x="1705" y="850"/>
                </a:cubicBezTo>
                <a:cubicBezTo>
                  <a:pt x="1699" y="852"/>
                  <a:pt x="1699" y="852"/>
                  <a:pt x="1699" y="852"/>
                </a:cubicBezTo>
                <a:cubicBezTo>
                  <a:pt x="1695" y="853"/>
                  <a:pt x="1695" y="853"/>
                  <a:pt x="1695" y="853"/>
                </a:cubicBezTo>
                <a:cubicBezTo>
                  <a:pt x="1695" y="853"/>
                  <a:pt x="1695" y="853"/>
                  <a:pt x="1695" y="853"/>
                </a:cubicBezTo>
                <a:cubicBezTo>
                  <a:pt x="1693" y="851"/>
                  <a:pt x="1693" y="851"/>
                  <a:pt x="1693" y="851"/>
                </a:cubicBezTo>
                <a:cubicBezTo>
                  <a:pt x="1695" y="846"/>
                  <a:pt x="1695" y="846"/>
                  <a:pt x="1695" y="846"/>
                </a:cubicBezTo>
                <a:cubicBezTo>
                  <a:pt x="1696" y="844"/>
                  <a:pt x="1696" y="844"/>
                  <a:pt x="1696" y="844"/>
                </a:cubicBezTo>
                <a:cubicBezTo>
                  <a:pt x="1697" y="844"/>
                  <a:pt x="1698" y="844"/>
                  <a:pt x="1699" y="844"/>
                </a:cubicBezTo>
                <a:cubicBezTo>
                  <a:pt x="1701" y="844"/>
                  <a:pt x="1703" y="844"/>
                  <a:pt x="1705" y="844"/>
                </a:cubicBezTo>
                <a:cubicBezTo>
                  <a:pt x="1711" y="844"/>
                  <a:pt x="1716" y="845"/>
                  <a:pt x="1719" y="843"/>
                </a:cubicBezTo>
                <a:cubicBezTo>
                  <a:pt x="1721" y="843"/>
                  <a:pt x="1722" y="842"/>
                  <a:pt x="1722" y="841"/>
                </a:cubicBezTo>
                <a:cubicBezTo>
                  <a:pt x="1723" y="840"/>
                  <a:pt x="1724" y="838"/>
                  <a:pt x="1724" y="837"/>
                </a:cubicBezTo>
                <a:cubicBezTo>
                  <a:pt x="1723" y="837"/>
                  <a:pt x="1723" y="837"/>
                  <a:pt x="1722" y="837"/>
                </a:cubicBezTo>
                <a:cubicBezTo>
                  <a:pt x="1721" y="837"/>
                  <a:pt x="1720" y="837"/>
                  <a:pt x="1719" y="837"/>
                </a:cubicBezTo>
                <a:cubicBezTo>
                  <a:pt x="1717" y="838"/>
                  <a:pt x="1719" y="840"/>
                  <a:pt x="1714" y="840"/>
                </a:cubicBezTo>
                <a:cubicBezTo>
                  <a:pt x="1713" y="840"/>
                  <a:pt x="1713" y="840"/>
                  <a:pt x="1713" y="840"/>
                </a:cubicBezTo>
                <a:cubicBezTo>
                  <a:pt x="1709" y="840"/>
                  <a:pt x="1708" y="838"/>
                  <a:pt x="1705" y="837"/>
                </a:cubicBezTo>
                <a:cubicBezTo>
                  <a:pt x="1704" y="837"/>
                  <a:pt x="1704" y="837"/>
                  <a:pt x="1703" y="837"/>
                </a:cubicBezTo>
                <a:cubicBezTo>
                  <a:pt x="1701" y="837"/>
                  <a:pt x="1700" y="837"/>
                  <a:pt x="1699" y="837"/>
                </a:cubicBezTo>
                <a:cubicBezTo>
                  <a:pt x="1698" y="837"/>
                  <a:pt x="1699" y="838"/>
                  <a:pt x="1699" y="838"/>
                </a:cubicBezTo>
                <a:cubicBezTo>
                  <a:pt x="1699" y="838"/>
                  <a:pt x="1699" y="838"/>
                  <a:pt x="1699" y="838"/>
                </a:cubicBezTo>
                <a:cubicBezTo>
                  <a:pt x="1700" y="838"/>
                  <a:pt x="1699" y="838"/>
                  <a:pt x="1699" y="838"/>
                </a:cubicBezTo>
                <a:cubicBezTo>
                  <a:pt x="1699" y="838"/>
                  <a:pt x="1699" y="838"/>
                  <a:pt x="1699" y="838"/>
                </a:cubicBezTo>
                <a:cubicBezTo>
                  <a:pt x="1699" y="838"/>
                  <a:pt x="1698" y="837"/>
                  <a:pt x="1697" y="837"/>
                </a:cubicBezTo>
                <a:cubicBezTo>
                  <a:pt x="1698" y="840"/>
                  <a:pt x="1698" y="840"/>
                  <a:pt x="1698" y="840"/>
                </a:cubicBezTo>
                <a:cubicBezTo>
                  <a:pt x="1695" y="840"/>
                  <a:pt x="1695" y="840"/>
                  <a:pt x="1695" y="840"/>
                </a:cubicBezTo>
                <a:cubicBezTo>
                  <a:pt x="1693" y="840"/>
                  <a:pt x="1693" y="840"/>
                  <a:pt x="1693" y="840"/>
                </a:cubicBezTo>
                <a:cubicBezTo>
                  <a:pt x="1693" y="843"/>
                  <a:pt x="1691" y="849"/>
                  <a:pt x="1690" y="853"/>
                </a:cubicBezTo>
                <a:cubicBezTo>
                  <a:pt x="1689" y="855"/>
                  <a:pt x="1689" y="857"/>
                  <a:pt x="1689" y="857"/>
                </a:cubicBezTo>
                <a:cubicBezTo>
                  <a:pt x="1690" y="874"/>
                  <a:pt x="1690" y="874"/>
                  <a:pt x="1690" y="874"/>
                </a:cubicBezTo>
                <a:cubicBezTo>
                  <a:pt x="1690" y="874"/>
                  <a:pt x="1690" y="874"/>
                  <a:pt x="1690" y="874"/>
                </a:cubicBezTo>
                <a:cubicBezTo>
                  <a:pt x="1693" y="874"/>
                  <a:pt x="1693" y="874"/>
                  <a:pt x="1693" y="874"/>
                </a:cubicBezTo>
                <a:cubicBezTo>
                  <a:pt x="1695" y="874"/>
                  <a:pt x="1695" y="874"/>
                  <a:pt x="1695" y="874"/>
                </a:cubicBezTo>
                <a:cubicBezTo>
                  <a:pt x="1697" y="874"/>
                  <a:pt x="1697" y="874"/>
                  <a:pt x="1697" y="874"/>
                </a:cubicBezTo>
                <a:cubicBezTo>
                  <a:pt x="1698" y="866"/>
                  <a:pt x="1698" y="866"/>
                  <a:pt x="1698" y="866"/>
                </a:cubicBezTo>
                <a:cubicBezTo>
                  <a:pt x="1699" y="866"/>
                  <a:pt x="1699" y="866"/>
                  <a:pt x="1699" y="866"/>
                </a:cubicBezTo>
                <a:cubicBezTo>
                  <a:pt x="1701" y="869"/>
                  <a:pt x="1701" y="874"/>
                  <a:pt x="1704" y="874"/>
                </a:cubicBezTo>
                <a:cubicBezTo>
                  <a:pt x="1705" y="874"/>
                  <a:pt x="1705" y="874"/>
                  <a:pt x="1705" y="874"/>
                </a:cubicBezTo>
                <a:cubicBezTo>
                  <a:pt x="1708" y="874"/>
                  <a:pt x="1708" y="873"/>
                  <a:pt x="1711" y="871"/>
                </a:cubicBezTo>
                <a:cubicBezTo>
                  <a:pt x="1711" y="869"/>
                  <a:pt x="1711" y="869"/>
                  <a:pt x="1711" y="869"/>
                </a:cubicBezTo>
                <a:cubicBezTo>
                  <a:pt x="1705" y="869"/>
                  <a:pt x="1705" y="869"/>
                  <a:pt x="1705" y="869"/>
                </a:cubicBezTo>
                <a:cubicBezTo>
                  <a:pt x="1701" y="868"/>
                  <a:pt x="1701" y="868"/>
                  <a:pt x="1701" y="868"/>
                </a:cubicBezTo>
                <a:cubicBezTo>
                  <a:pt x="1700" y="858"/>
                  <a:pt x="1702" y="859"/>
                  <a:pt x="1705" y="861"/>
                </a:cubicBezTo>
                <a:cubicBezTo>
                  <a:pt x="1708" y="862"/>
                  <a:pt x="1711" y="864"/>
                  <a:pt x="1713" y="858"/>
                </a:cubicBezTo>
                <a:cubicBezTo>
                  <a:pt x="1705" y="857"/>
                  <a:pt x="1705" y="857"/>
                  <a:pt x="1705" y="857"/>
                </a:cubicBezTo>
                <a:cubicBezTo>
                  <a:pt x="1702" y="857"/>
                  <a:pt x="1702" y="857"/>
                  <a:pt x="1702" y="857"/>
                </a:cubicBezTo>
                <a:cubicBezTo>
                  <a:pt x="1705" y="855"/>
                  <a:pt x="1705" y="855"/>
                  <a:pt x="1705" y="855"/>
                </a:cubicBezTo>
                <a:lnTo>
                  <a:pt x="1713" y="850"/>
                </a:lnTo>
                <a:close/>
                <a:moveTo>
                  <a:pt x="1699" y="859"/>
                </a:moveTo>
                <a:cubicBezTo>
                  <a:pt x="1699" y="860"/>
                  <a:pt x="1698" y="860"/>
                  <a:pt x="1699" y="859"/>
                </a:cubicBezTo>
                <a:cubicBezTo>
                  <a:pt x="1701" y="858"/>
                  <a:pt x="1700" y="858"/>
                  <a:pt x="1699" y="859"/>
                </a:cubicBezTo>
                <a:close/>
                <a:moveTo>
                  <a:pt x="1708" y="814"/>
                </a:moveTo>
                <a:cubicBezTo>
                  <a:pt x="1708" y="810"/>
                  <a:pt x="1708" y="810"/>
                  <a:pt x="1708" y="810"/>
                </a:cubicBezTo>
                <a:cubicBezTo>
                  <a:pt x="1705" y="810"/>
                  <a:pt x="1705" y="810"/>
                  <a:pt x="1705" y="810"/>
                </a:cubicBezTo>
                <a:cubicBezTo>
                  <a:pt x="1703" y="810"/>
                  <a:pt x="1703" y="810"/>
                  <a:pt x="1703" y="810"/>
                </a:cubicBezTo>
                <a:cubicBezTo>
                  <a:pt x="1703" y="813"/>
                  <a:pt x="1703" y="813"/>
                  <a:pt x="1703" y="813"/>
                </a:cubicBezTo>
                <a:cubicBezTo>
                  <a:pt x="1705" y="813"/>
                  <a:pt x="1705" y="813"/>
                  <a:pt x="1705" y="813"/>
                </a:cubicBezTo>
                <a:lnTo>
                  <a:pt x="1708" y="814"/>
                </a:lnTo>
                <a:close/>
                <a:moveTo>
                  <a:pt x="1695" y="731"/>
                </a:moveTo>
                <a:cubicBezTo>
                  <a:pt x="1697" y="732"/>
                  <a:pt x="1698" y="733"/>
                  <a:pt x="1699" y="733"/>
                </a:cubicBezTo>
                <a:cubicBezTo>
                  <a:pt x="1700" y="733"/>
                  <a:pt x="1700" y="733"/>
                  <a:pt x="1700" y="733"/>
                </a:cubicBezTo>
                <a:cubicBezTo>
                  <a:pt x="1704" y="714"/>
                  <a:pt x="1704" y="714"/>
                  <a:pt x="1704" y="714"/>
                </a:cubicBezTo>
                <a:cubicBezTo>
                  <a:pt x="1702" y="713"/>
                  <a:pt x="1700" y="713"/>
                  <a:pt x="1699" y="713"/>
                </a:cubicBezTo>
                <a:cubicBezTo>
                  <a:pt x="1697" y="712"/>
                  <a:pt x="1699" y="712"/>
                  <a:pt x="1696" y="715"/>
                </a:cubicBezTo>
                <a:cubicBezTo>
                  <a:pt x="1696" y="716"/>
                  <a:pt x="1696" y="716"/>
                  <a:pt x="1695" y="716"/>
                </a:cubicBezTo>
                <a:cubicBezTo>
                  <a:pt x="1695" y="718"/>
                  <a:pt x="1694" y="719"/>
                  <a:pt x="1693" y="720"/>
                </a:cubicBezTo>
                <a:cubicBezTo>
                  <a:pt x="1692" y="721"/>
                  <a:pt x="1691" y="722"/>
                  <a:pt x="1691" y="723"/>
                </a:cubicBezTo>
                <a:cubicBezTo>
                  <a:pt x="1691" y="724"/>
                  <a:pt x="1692" y="726"/>
                  <a:pt x="1693" y="728"/>
                </a:cubicBezTo>
                <a:cubicBezTo>
                  <a:pt x="1694" y="729"/>
                  <a:pt x="1694" y="730"/>
                  <a:pt x="1695" y="731"/>
                </a:cubicBezTo>
                <a:close/>
                <a:moveTo>
                  <a:pt x="1691" y="765"/>
                </a:moveTo>
                <a:cubicBezTo>
                  <a:pt x="1691" y="765"/>
                  <a:pt x="1692" y="767"/>
                  <a:pt x="1693" y="769"/>
                </a:cubicBezTo>
                <a:cubicBezTo>
                  <a:pt x="1694" y="771"/>
                  <a:pt x="1695" y="773"/>
                  <a:pt x="1695" y="774"/>
                </a:cubicBezTo>
                <a:cubicBezTo>
                  <a:pt x="1697" y="777"/>
                  <a:pt x="1698" y="779"/>
                  <a:pt x="1699" y="781"/>
                </a:cubicBezTo>
                <a:cubicBezTo>
                  <a:pt x="1700" y="781"/>
                  <a:pt x="1700" y="781"/>
                  <a:pt x="1700" y="781"/>
                </a:cubicBezTo>
                <a:cubicBezTo>
                  <a:pt x="1705" y="777"/>
                  <a:pt x="1705" y="777"/>
                  <a:pt x="1705" y="777"/>
                </a:cubicBezTo>
                <a:cubicBezTo>
                  <a:pt x="1712" y="771"/>
                  <a:pt x="1712" y="771"/>
                  <a:pt x="1712" y="771"/>
                </a:cubicBezTo>
                <a:cubicBezTo>
                  <a:pt x="1711" y="770"/>
                  <a:pt x="1711" y="770"/>
                  <a:pt x="1711" y="770"/>
                </a:cubicBezTo>
                <a:cubicBezTo>
                  <a:pt x="1705" y="772"/>
                  <a:pt x="1705" y="772"/>
                  <a:pt x="1705" y="772"/>
                </a:cubicBezTo>
                <a:cubicBezTo>
                  <a:pt x="1703" y="774"/>
                  <a:pt x="1703" y="774"/>
                  <a:pt x="1703" y="774"/>
                </a:cubicBezTo>
                <a:cubicBezTo>
                  <a:pt x="1703" y="770"/>
                  <a:pt x="1703" y="765"/>
                  <a:pt x="1703" y="765"/>
                </a:cubicBezTo>
                <a:cubicBezTo>
                  <a:pt x="1704" y="764"/>
                  <a:pt x="1704" y="763"/>
                  <a:pt x="1705" y="762"/>
                </a:cubicBezTo>
                <a:cubicBezTo>
                  <a:pt x="1706" y="761"/>
                  <a:pt x="1708" y="760"/>
                  <a:pt x="1708" y="756"/>
                </a:cubicBezTo>
                <a:cubicBezTo>
                  <a:pt x="1708" y="754"/>
                  <a:pt x="1707" y="752"/>
                  <a:pt x="1705" y="751"/>
                </a:cubicBezTo>
                <a:cubicBezTo>
                  <a:pt x="1704" y="749"/>
                  <a:pt x="1702" y="748"/>
                  <a:pt x="1701" y="748"/>
                </a:cubicBezTo>
                <a:cubicBezTo>
                  <a:pt x="1700" y="748"/>
                  <a:pt x="1700" y="748"/>
                  <a:pt x="1699" y="748"/>
                </a:cubicBezTo>
                <a:cubicBezTo>
                  <a:pt x="1696" y="749"/>
                  <a:pt x="1697" y="755"/>
                  <a:pt x="1696" y="760"/>
                </a:cubicBezTo>
                <a:cubicBezTo>
                  <a:pt x="1695" y="760"/>
                  <a:pt x="1695" y="760"/>
                  <a:pt x="1695" y="760"/>
                </a:cubicBezTo>
                <a:cubicBezTo>
                  <a:pt x="1694" y="759"/>
                  <a:pt x="1694" y="759"/>
                  <a:pt x="1693" y="759"/>
                </a:cubicBezTo>
                <a:cubicBezTo>
                  <a:pt x="1692" y="759"/>
                  <a:pt x="1691" y="760"/>
                  <a:pt x="1691" y="763"/>
                </a:cubicBezTo>
                <a:lnTo>
                  <a:pt x="1691" y="765"/>
                </a:lnTo>
                <a:close/>
                <a:moveTo>
                  <a:pt x="1693" y="898"/>
                </a:moveTo>
                <a:cubicBezTo>
                  <a:pt x="1695" y="898"/>
                  <a:pt x="1695" y="898"/>
                  <a:pt x="1695" y="898"/>
                </a:cubicBezTo>
                <a:cubicBezTo>
                  <a:pt x="1698" y="898"/>
                  <a:pt x="1698" y="898"/>
                  <a:pt x="1698" y="898"/>
                </a:cubicBezTo>
                <a:cubicBezTo>
                  <a:pt x="1698" y="893"/>
                  <a:pt x="1698" y="893"/>
                  <a:pt x="1698" y="893"/>
                </a:cubicBezTo>
                <a:cubicBezTo>
                  <a:pt x="1697" y="894"/>
                  <a:pt x="1696" y="894"/>
                  <a:pt x="1695" y="894"/>
                </a:cubicBezTo>
                <a:cubicBezTo>
                  <a:pt x="1695" y="894"/>
                  <a:pt x="1694" y="894"/>
                  <a:pt x="1693" y="894"/>
                </a:cubicBezTo>
                <a:cubicBezTo>
                  <a:pt x="1692" y="894"/>
                  <a:pt x="1691" y="894"/>
                  <a:pt x="1690" y="894"/>
                </a:cubicBezTo>
                <a:cubicBezTo>
                  <a:pt x="1689" y="894"/>
                  <a:pt x="1688" y="895"/>
                  <a:pt x="1688" y="896"/>
                </a:cubicBezTo>
                <a:cubicBezTo>
                  <a:pt x="1689" y="897"/>
                  <a:pt x="1689" y="897"/>
                  <a:pt x="1690" y="897"/>
                </a:cubicBezTo>
                <a:cubicBezTo>
                  <a:pt x="1690" y="898"/>
                  <a:pt x="1691" y="898"/>
                  <a:pt x="1693" y="898"/>
                </a:cubicBezTo>
                <a:close/>
                <a:moveTo>
                  <a:pt x="1691" y="892"/>
                </a:moveTo>
                <a:cubicBezTo>
                  <a:pt x="1691" y="889"/>
                  <a:pt x="1691" y="889"/>
                  <a:pt x="1691" y="889"/>
                </a:cubicBezTo>
                <a:cubicBezTo>
                  <a:pt x="1690" y="888"/>
                  <a:pt x="1690" y="888"/>
                  <a:pt x="1690" y="888"/>
                </a:cubicBezTo>
                <a:cubicBezTo>
                  <a:pt x="1689" y="888"/>
                  <a:pt x="1689" y="888"/>
                  <a:pt x="1689" y="888"/>
                </a:cubicBezTo>
                <a:cubicBezTo>
                  <a:pt x="1683" y="887"/>
                  <a:pt x="1683" y="887"/>
                  <a:pt x="1683" y="887"/>
                </a:cubicBezTo>
                <a:cubicBezTo>
                  <a:pt x="1683" y="891"/>
                  <a:pt x="1683" y="891"/>
                  <a:pt x="1683" y="891"/>
                </a:cubicBezTo>
                <a:cubicBezTo>
                  <a:pt x="1678" y="892"/>
                  <a:pt x="1678" y="892"/>
                  <a:pt x="1678" y="892"/>
                </a:cubicBezTo>
                <a:cubicBezTo>
                  <a:pt x="1677" y="890"/>
                  <a:pt x="1677" y="890"/>
                  <a:pt x="1677" y="890"/>
                </a:cubicBezTo>
                <a:cubicBezTo>
                  <a:pt x="1673" y="887"/>
                  <a:pt x="1673" y="887"/>
                  <a:pt x="1673" y="887"/>
                </a:cubicBezTo>
                <a:cubicBezTo>
                  <a:pt x="1671" y="892"/>
                  <a:pt x="1671" y="892"/>
                  <a:pt x="1671" y="892"/>
                </a:cubicBezTo>
                <a:cubicBezTo>
                  <a:pt x="1676" y="895"/>
                  <a:pt x="1676" y="895"/>
                  <a:pt x="1676" y="895"/>
                </a:cubicBezTo>
                <a:cubicBezTo>
                  <a:pt x="1677" y="895"/>
                  <a:pt x="1677" y="895"/>
                  <a:pt x="1677" y="895"/>
                </a:cubicBezTo>
                <a:cubicBezTo>
                  <a:pt x="1678" y="894"/>
                  <a:pt x="1680" y="893"/>
                  <a:pt x="1680" y="893"/>
                </a:cubicBezTo>
                <a:cubicBezTo>
                  <a:pt x="1686" y="893"/>
                  <a:pt x="1680" y="893"/>
                  <a:pt x="1683" y="895"/>
                </a:cubicBezTo>
                <a:cubicBezTo>
                  <a:pt x="1684" y="894"/>
                  <a:pt x="1684" y="894"/>
                  <a:pt x="1684" y="894"/>
                </a:cubicBezTo>
                <a:cubicBezTo>
                  <a:pt x="1683" y="892"/>
                  <a:pt x="1683" y="892"/>
                  <a:pt x="1683" y="892"/>
                </a:cubicBezTo>
                <a:cubicBezTo>
                  <a:pt x="1690" y="892"/>
                  <a:pt x="1690" y="892"/>
                  <a:pt x="1690" y="892"/>
                </a:cubicBezTo>
                <a:lnTo>
                  <a:pt x="1691" y="892"/>
                </a:lnTo>
                <a:close/>
                <a:moveTo>
                  <a:pt x="1677" y="892"/>
                </a:moveTo>
                <a:cubicBezTo>
                  <a:pt x="1677" y="892"/>
                  <a:pt x="1676" y="892"/>
                  <a:pt x="1676" y="892"/>
                </a:cubicBezTo>
                <a:cubicBezTo>
                  <a:pt x="1677" y="892"/>
                  <a:pt x="1677" y="892"/>
                  <a:pt x="1677" y="892"/>
                </a:cubicBezTo>
                <a:cubicBezTo>
                  <a:pt x="1677" y="892"/>
                  <a:pt x="1677" y="893"/>
                  <a:pt x="1677" y="893"/>
                </a:cubicBezTo>
                <a:cubicBezTo>
                  <a:pt x="1677" y="893"/>
                  <a:pt x="1677" y="893"/>
                  <a:pt x="1677" y="892"/>
                </a:cubicBezTo>
                <a:close/>
                <a:moveTo>
                  <a:pt x="1663" y="890"/>
                </a:moveTo>
                <a:cubicBezTo>
                  <a:pt x="1661" y="887"/>
                  <a:pt x="1658" y="880"/>
                  <a:pt x="1653" y="880"/>
                </a:cubicBezTo>
                <a:cubicBezTo>
                  <a:pt x="1651" y="880"/>
                  <a:pt x="1651" y="880"/>
                  <a:pt x="1651" y="880"/>
                </a:cubicBezTo>
                <a:cubicBezTo>
                  <a:pt x="1642" y="880"/>
                  <a:pt x="1642" y="880"/>
                  <a:pt x="1642" y="880"/>
                </a:cubicBezTo>
                <a:cubicBezTo>
                  <a:pt x="1637" y="880"/>
                  <a:pt x="1638" y="881"/>
                  <a:pt x="1637" y="885"/>
                </a:cubicBezTo>
                <a:cubicBezTo>
                  <a:pt x="1634" y="884"/>
                  <a:pt x="1634" y="884"/>
                  <a:pt x="1634" y="884"/>
                </a:cubicBezTo>
                <a:cubicBezTo>
                  <a:pt x="1618" y="879"/>
                  <a:pt x="1618" y="879"/>
                  <a:pt x="1618" y="879"/>
                </a:cubicBezTo>
                <a:cubicBezTo>
                  <a:pt x="1615" y="878"/>
                  <a:pt x="1615" y="878"/>
                  <a:pt x="1615" y="878"/>
                </a:cubicBezTo>
                <a:cubicBezTo>
                  <a:pt x="1613" y="877"/>
                  <a:pt x="1613" y="877"/>
                  <a:pt x="1613" y="877"/>
                </a:cubicBezTo>
                <a:cubicBezTo>
                  <a:pt x="1612" y="882"/>
                  <a:pt x="1612" y="882"/>
                  <a:pt x="1612" y="882"/>
                </a:cubicBezTo>
                <a:cubicBezTo>
                  <a:pt x="1612" y="883"/>
                  <a:pt x="1612" y="883"/>
                  <a:pt x="1612" y="883"/>
                </a:cubicBezTo>
                <a:cubicBezTo>
                  <a:pt x="1613" y="883"/>
                  <a:pt x="1613" y="882"/>
                  <a:pt x="1614" y="882"/>
                </a:cubicBezTo>
                <a:cubicBezTo>
                  <a:pt x="1614" y="882"/>
                  <a:pt x="1615" y="882"/>
                  <a:pt x="1615" y="882"/>
                </a:cubicBezTo>
                <a:cubicBezTo>
                  <a:pt x="1615" y="882"/>
                  <a:pt x="1615" y="882"/>
                  <a:pt x="1615" y="882"/>
                </a:cubicBezTo>
                <a:cubicBezTo>
                  <a:pt x="1619" y="882"/>
                  <a:pt x="1616" y="882"/>
                  <a:pt x="1618" y="883"/>
                </a:cubicBezTo>
                <a:cubicBezTo>
                  <a:pt x="1618" y="883"/>
                  <a:pt x="1618" y="883"/>
                  <a:pt x="1619" y="884"/>
                </a:cubicBezTo>
                <a:cubicBezTo>
                  <a:pt x="1623" y="886"/>
                  <a:pt x="1627" y="888"/>
                  <a:pt x="1629" y="888"/>
                </a:cubicBezTo>
                <a:cubicBezTo>
                  <a:pt x="1631" y="889"/>
                  <a:pt x="1633" y="889"/>
                  <a:pt x="1634" y="889"/>
                </a:cubicBezTo>
                <a:cubicBezTo>
                  <a:pt x="1640" y="890"/>
                  <a:pt x="1646" y="890"/>
                  <a:pt x="1650" y="895"/>
                </a:cubicBezTo>
                <a:cubicBezTo>
                  <a:pt x="1651" y="895"/>
                  <a:pt x="1651" y="895"/>
                  <a:pt x="1651" y="895"/>
                </a:cubicBezTo>
                <a:cubicBezTo>
                  <a:pt x="1652" y="894"/>
                  <a:pt x="1653" y="893"/>
                  <a:pt x="1653" y="893"/>
                </a:cubicBezTo>
                <a:cubicBezTo>
                  <a:pt x="1660" y="893"/>
                  <a:pt x="1654" y="893"/>
                  <a:pt x="1658" y="895"/>
                </a:cubicBezTo>
                <a:lnTo>
                  <a:pt x="1663" y="890"/>
                </a:lnTo>
                <a:close/>
                <a:moveTo>
                  <a:pt x="1651" y="261"/>
                </a:moveTo>
                <a:cubicBezTo>
                  <a:pt x="1649" y="261"/>
                  <a:pt x="1649" y="261"/>
                  <a:pt x="1649" y="261"/>
                </a:cubicBezTo>
                <a:cubicBezTo>
                  <a:pt x="1645" y="267"/>
                  <a:pt x="1645" y="267"/>
                  <a:pt x="1645" y="267"/>
                </a:cubicBezTo>
                <a:cubicBezTo>
                  <a:pt x="1648" y="270"/>
                  <a:pt x="1648" y="270"/>
                  <a:pt x="1648" y="270"/>
                </a:cubicBezTo>
                <a:cubicBezTo>
                  <a:pt x="1651" y="270"/>
                  <a:pt x="1651" y="270"/>
                  <a:pt x="1651" y="270"/>
                </a:cubicBezTo>
                <a:cubicBezTo>
                  <a:pt x="1653" y="270"/>
                  <a:pt x="1653" y="270"/>
                  <a:pt x="1653" y="270"/>
                </a:cubicBezTo>
                <a:cubicBezTo>
                  <a:pt x="1654" y="269"/>
                  <a:pt x="1657" y="266"/>
                  <a:pt x="1657" y="266"/>
                </a:cubicBezTo>
                <a:cubicBezTo>
                  <a:pt x="1657" y="261"/>
                  <a:pt x="1655" y="261"/>
                  <a:pt x="1651" y="261"/>
                </a:cubicBezTo>
                <a:close/>
                <a:moveTo>
                  <a:pt x="1635" y="754"/>
                </a:moveTo>
                <a:cubicBezTo>
                  <a:pt x="1642" y="744"/>
                  <a:pt x="1642" y="744"/>
                  <a:pt x="1642" y="744"/>
                </a:cubicBezTo>
                <a:cubicBezTo>
                  <a:pt x="1635" y="742"/>
                  <a:pt x="1635" y="742"/>
                  <a:pt x="1635" y="742"/>
                </a:cubicBezTo>
                <a:cubicBezTo>
                  <a:pt x="1634" y="744"/>
                  <a:pt x="1634" y="744"/>
                  <a:pt x="1634" y="744"/>
                </a:cubicBezTo>
                <a:cubicBezTo>
                  <a:pt x="1634" y="745"/>
                  <a:pt x="1634" y="745"/>
                  <a:pt x="1634" y="745"/>
                </a:cubicBezTo>
                <a:cubicBezTo>
                  <a:pt x="1631" y="744"/>
                  <a:pt x="1631" y="744"/>
                  <a:pt x="1631" y="744"/>
                </a:cubicBezTo>
                <a:cubicBezTo>
                  <a:pt x="1627" y="747"/>
                  <a:pt x="1627" y="747"/>
                  <a:pt x="1627" y="747"/>
                </a:cubicBezTo>
                <a:cubicBezTo>
                  <a:pt x="1630" y="752"/>
                  <a:pt x="1630" y="751"/>
                  <a:pt x="1634" y="754"/>
                </a:cubicBezTo>
                <a:cubicBezTo>
                  <a:pt x="1635" y="754"/>
                  <a:pt x="1635" y="754"/>
                  <a:pt x="1635" y="754"/>
                </a:cubicBezTo>
                <a:close/>
                <a:moveTo>
                  <a:pt x="1634" y="853"/>
                </a:moveTo>
                <a:cubicBezTo>
                  <a:pt x="1639" y="860"/>
                  <a:pt x="1639" y="860"/>
                  <a:pt x="1639" y="860"/>
                </a:cubicBezTo>
                <a:cubicBezTo>
                  <a:pt x="1647" y="865"/>
                  <a:pt x="1647" y="865"/>
                  <a:pt x="1647" y="865"/>
                </a:cubicBezTo>
                <a:cubicBezTo>
                  <a:pt x="1648" y="864"/>
                  <a:pt x="1650" y="863"/>
                  <a:pt x="1651" y="863"/>
                </a:cubicBezTo>
                <a:cubicBezTo>
                  <a:pt x="1657" y="861"/>
                  <a:pt x="1661" y="865"/>
                  <a:pt x="1670" y="866"/>
                </a:cubicBezTo>
                <a:cubicBezTo>
                  <a:pt x="1671" y="866"/>
                  <a:pt x="1672" y="866"/>
                  <a:pt x="1673" y="866"/>
                </a:cubicBezTo>
                <a:cubicBezTo>
                  <a:pt x="1675" y="863"/>
                  <a:pt x="1676" y="859"/>
                  <a:pt x="1677" y="855"/>
                </a:cubicBezTo>
                <a:cubicBezTo>
                  <a:pt x="1678" y="848"/>
                  <a:pt x="1680" y="842"/>
                  <a:pt x="1688" y="841"/>
                </a:cubicBezTo>
                <a:cubicBezTo>
                  <a:pt x="1687" y="839"/>
                  <a:pt x="1681" y="830"/>
                  <a:pt x="1681" y="829"/>
                </a:cubicBezTo>
                <a:cubicBezTo>
                  <a:pt x="1681" y="828"/>
                  <a:pt x="1681" y="828"/>
                  <a:pt x="1681" y="828"/>
                </a:cubicBezTo>
                <a:cubicBezTo>
                  <a:pt x="1681" y="823"/>
                  <a:pt x="1683" y="826"/>
                  <a:pt x="1685" y="820"/>
                </a:cubicBezTo>
                <a:cubicBezTo>
                  <a:pt x="1690" y="820"/>
                  <a:pt x="1690" y="820"/>
                  <a:pt x="1690" y="820"/>
                </a:cubicBezTo>
                <a:cubicBezTo>
                  <a:pt x="1692" y="820"/>
                  <a:pt x="1692" y="820"/>
                  <a:pt x="1692" y="820"/>
                </a:cubicBezTo>
                <a:cubicBezTo>
                  <a:pt x="1690" y="818"/>
                  <a:pt x="1690" y="818"/>
                  <a:pt x="1690" y="818"/>
                </a:cubicBezTo>
                <a:cubicBezTo>
                  <a:pt x="1680" y="810"/>
                  <a:pt x="1680" y="810"/>
                  <a:pt x="1680" y="810"/>
                </a:cubicBezTo>
                <a:cubicBezTo>
                  <a:pt x="1679" y="810"/>
                  <a:pt x="1678" y="810"/>
                  <a:pt x="1677" y="810"/>
                </a:cubicBezTo>
                <a:cubicBezTo>
                  <a:pt x="1666" y="810"/>
                  <a:pt x="1677" y="814"/>
                  <a:pt x="1670" y="815"/>
                </a:cubicBezTo>
                <a:cubicBezTo>
                  <a:pt x="1669" y="815"/>
                  <a:pt x="1668" y="815"/>
                  <a:pt x="1667" y="816"/>
                </a:cubicBezTo>
                <a:cubicBezTo>
                  <a:pt x="1665" y="822"/>
                  <a:pt x="1665" y="822"/>
                  <a:pt x="1665" y="822"/>
                </a:cubicBezTo>
                <a:cubicBezTo>
                  <a:pt x="1657" y="822"/>
                  <a:pt x="1657" y="822"/>
                  <a:pt x="1657" y="822"/>
                </a:cubicBezTo>
                <a:cubicBezTo>
                  <a:pt x="1655" y="825"/>
                  <a:pt x="1654" y="828"/>
                  <a:pt x="1651" y="830"/>
                </a:cubicBezTo>
                <a:cubicBezTo>
                  <a:pt x="1650" y="830"/>
                  <a:pt x="1648" y="831"/>
                  <a:pt x="1646" y="831"/>
                </a:cubicBezTo>
                <a:cubicBezTo>
                  <a:pt x="1642" y="837"/>
                  <a:pt x="1642" y="837"/>
                  <a:pt x="1642" y="837"/>
                </a:cubicBezTo>
                <a:cubicBezTo>
                  <a:pt x="1638" y="836"/>
                  <a:pt x="1636" y="836"/>
                  <a:pt x="1634" y="836"/>
                </a:cubicBezTo>
                <a:cubicBezTo>
                  <a:pt x="1632" y="837"/>
                  <a:pt x="1631" y="839"/>
                  <a:pt x="1628" y="843"/>
                </a:cubicBezTo>
                <a:lnTo>
                  <a:pt x="1634" y="853"/>
                </a:lnTo>
                <a:close/>
                <a:moveTo>
                  <a:pt x="1615" y="186"/>
                </a:moveTo>
                <a:cubicBezTo>
                  <a:pt x="1615" y="186"/>
                  <a:pt x="1615" y="186"/>
                  <a:pt x="1615" y="186"/>
                </a:cubicBezTo>
                <a:cubicBezTo>
                  <a:pt x="1616" y="186"/>
                  <a:pt x="1617" y="187"/>
                  <a:pt x="1618" y="187"/>
                </a:cubicBezTo>
                <a:cubicBezTo>
                  <a:pt x="1618" y="187"/>
                  <a:pt x="1619" y="188"/>
                  <a:pt x="1619" y="188"/>
                </a:cubicBezTo>
                <a:cubicBezTo>
                  <a:pt x="1623" y="188"/>
                  <a:pt x="1623" y="187"/>
                  <a:pt x="1624" y="183"/>
                </a:cubicBezTo>
                <a:cubicBezTo>
                  <a:pt x="1619" y="182"/>
                  <a:pt x="1619" y="182"/>
                  <a:pt x="1619" y="182"/>
                </a:cubicBezTo>
                <a:cubicBezTo>
                  <a:pt x="1618" y="184"/>
                  <a:pt x="1618" y="184"/>
                  <a:pt x="1618" y="184"/>
                </a:cubicBezTo>
                <a:cubicBezTo>
                  <a:pt x="1615" y="186"/>
                  <a:pt x="1615" y="186"/>
                  <a:pt x="1615" y="186"/>
                </a:cubicBezTo>
                <a:close/>
                <a:moveTo>
                  <a:pt x="1618" y="185"/>
                </a:moveTo>
                <a:cubicBezTo>
                  <a:pt x="1618" y="185"/>
                  <a:pt x="1618" y="185"/>
                  <a:pt x="1618" y="185"/>
                </a:cubicBezTo>
                <a:cubicBezTo>
                  <a:pt x="1618" y="185"/>
                  <a:pt x="1618" y="185"/>
                  <a:pt x="1618" y="185"/>
                </a:cubicBezTo>
                <a:cubicBezTo>
                  <a:pt x="1617" y="185"/>
                  <a:pt x="1617" y="185"/>
                  <a:pt x="1617" y="185"/>
                </a:cubicBezTo>
                <a:cubicBezTo>
                  <a:pt x="1617" y="185"/>
                  <a:pt x="1617" y="185"/>
                  <a:pt x="1618" y="185"/>
                </a:cubicBezTo>
                <a:close/>
                <a:moveTo>
                  <a:pt x="1576" y="189"/>
                </a:moveTo>
                <a:cubicBezTo>
                  <a:pt x="1576" y="189"/>
                  <a:pt x="1578" y="190"/>
                  <a:pt x="1579" y="191"/>
                </a:cubicBezTo>
                <a:cubicBezTo>
                  <a:pt x="1579" y="191"/>
                  <a:pt x="1579" y="191"/>
                  <a:pt x="1579" y="191"/>
                </a:cubicBezTo>
                <a:cubicBezTo>
                  <a:pt x="1586" y="191"/>
                  <a:pt x="1584" y="184"/>
                  <a:pt x="1595" y="184"/>
                </a:cubicBezTo>
                <a:cubicBezTo>
                  <a:pt x="1602" y="184"/>
                  <a:pt x="1601" y="181"/>
                  <a:pt x="1611" y="180"/>
                </a:cubicBezTo>
                <a:cubicBezTo>
                  <a:pt x="1611" y="176"/>
                  <a:pt x="1611" y="176"/>
                  <a:pt x="1611" y="176"/>
                </a:cubicBezTo>
                <a:cubicBezTo>
                  <a:pt x="1614" y="176"/>
                  <a:pt x="1614" y="176"/>
                  <a:pt x="1614" y="176"/>
                </a:cubicBezTo>
                <a:cubicBezTo>
                  <a:pt x="1615" y="175"/>
                  <a:pt x="1615" y="175"/>
                  <a:pt x="1615" y="175"/>
                </a:cubicBezTo>
                <a:cubicBezTo>
                  <a:pt x="1615" y="175"/>
                  <a:pt x="1615" y="175"/>
                  <a:pt x="1615" y="175"/>
                </a:cubicBezTo>
                <a:cubicBezTo>
                  <a:pt x="1615" y="175"/>
                  <a:pt x="1615" y="175"/>
                  <a:pt x="1615" y="175"/>
                </a:cubicBezTo>
                <a:cubicBezTo>
                  <a:pt x="1606" y="160"/>
                  <a:pt x="1606" y="160"/>
                  <a:pt x="1606" y="160"/>
                </a:cubicBezTo>
                <a:cubicBezTo>
                  <a:pt x="1599" y="158"/>
                  <a:pt x="1599" y="158"/>
                  <a:pt x="1599" y="158"/>
                </a:cubicBezTo>
                <a:cubicBezTo>
                  <a:pt x="1600" y="152"/>
                  <a:pt x="1600" y="152"/>
                  <a:pt x="1600" y="152"/>
                </a:cubicBezTo>
                <a:cubicBezTo>
                  <a:pt x="1597" y="149"/>
                  <a:pt x="1597" y="149"/>
                  <a:pt x="1597" y="149"/>
                </a:cubicBezTo>
                <a:cubicBezTo>
                  <a:pt x="1593" y="151"/>
                  <a:pt x="1593" y="151"/>
                  <a:pt x="1593" y="151"/>
                </a:cubicBezTo>
                <a:cubicBezTo>
                  <a:pt x="1591" y="152"/>
                  <a:pt x="1591" y="152"/>
                  <a:pt x="1591" y="152"/>
                </a:cubicBezTo>
                <a:cubicBezTo>
                  <a:pt x="1586" y="156"/>
                  <a:pt x="1584" y="173"/>
                  <a:pt x="1579" y="184"/>
                </a:cubicBezTo>
                <a:cubicBezTo>
                  <a:pt x="1578" y="186"/>
                  <a:pt x="1577" y="188"/>
                  <a:pt x="1576" y="189"/>
                </a:cubicBezTo>
                <a:close/>
                <a:moveTo>
                  <a:pt x="1532" y="120"/>
                </a:moveTo>
                <a:cubicBezTo>
                  <a:pt x="1532" y="125"/>
                  <a:pt x="1532" y="125"/>
                  <a:pt x="1532" y="125"/>
                </a:cubicBezTo>
                <a:cubicBezTo>
                  <a:pt x="1535" y="126"/>
                  <a:pt x="1535" y="126"/>
                  <a:pt x="1535" y="126"/>
                </a:cubicBezTo>
                <a:cubicBezTo>
                  <a:pt x="1539" y="133"/>
                  <a:pt x="1539" y="133"/>
                  <a:pt x="1539" y="133"/>
                </a:cubicBezTo>
                <a:cubicBezTo>
                  <a:pt x="1528" y="128"/>
                  <a:pt x="1528" y="128"/>
                  <a:pt x="1528" y="128"/>
                </a:cubicBezTo>
                <a:cubicBezTo>
                  <a:pt x="1531" y="144"/>
                  <a:pt x="1531" y="144"/>
                  <a:pt x="1531" y="144"/>
                </a:cubicBezTo>
                <a:cubicBezTo>
                  <a:pt x="1534" y="145"/>
                  <a:pt x="1534" y="145"/>
                  <a:pt x="1534" y="145"/>
                </a:cubicBezTo>
                <a:cubicBezTo>
                  <a:pt x="1537" y="147"/>
                  <a:pt x="1537" y="147"/>
                  <a:pt x="1537" y="147"/>
                </a:cubicBezTo>
                <a:cubicBezTo>
                  <a:pt x="1525" y="147"/>
                  <a:pt x="1525" y="147"/>
                  <a:pt x="1525" y="147"/>
                </a:cubicBezTo>
                <a:cubicBezTo>
                  <a:pt x="1525" y="147"/>
                  <a:pt x="1525" y="147"/>
                  <a:pt x="1525" y="147"/>
                </a:cubicBezTo>
                <a:cubicBezTo>
                  <a:pt x="1525" y="147"/>
                  <a:pt x="1525" y="147"/>
                  <a:pt x="1525" y="147"/>
                </a:cubicBezTo>
                <a:cubicBezTo>
                  <a:pt x="1536" y="156"/>
                  <a:pt x="1536" y="156"/>
                  <a:pt x="1536" y="156"/>
                </a:cubicBezTo>
                <a:cubicBezTo>
                  <a:pt x="1535" y="158"/>
                  <a:pt x="1535" y="158"/>
                  <a:pt x="1535" y="158"/>
                </a:cubicBezTo>
                <a:cubicBezTo>
                  <a:pt x="1540" y="158"/>
                  <a:pt x="1540" y="158"/>
                  <a:pt x="1540" y="158"/>
                </a:cubicBezTo>
                <a:cubicBezTo>
                  <a:pt x="1539" y="159"/>
                  <a:pt x="1539" y="159"/>
                  <a:pt x="1539" y="159"/>
                </a:cubicBezTo>
                <a:cubicBezTo>
                  <a:pt x="1543" y="161"/>
                  <a:pt x="1543" y="161"/>
                  <a:pt x="1543" y="161"/>
                </a:cubicBezTo>
                <a:cubicBezTo>
                  <a:pt x="1543" y="149"/>
                  <a:pt x="1543" y="149"/>
                  <a:pt x="1543" y="149"/>
                </a:cubicBezTo>
                <a:cubicBezTo>
                  <a:pt x="1545" y="148"/>
                  <a:pt x="1545" y="148"/>
                  <a:pt x="1545" y="148"/>
                </a:cubicBezTo>
                <a:cubicBezTo>
                  <a:pt x="1550" y="162"/>
                  <a:pt x="1550" y="162"/>
                  <a:pt x="1550" y="162"/>
                </a:cubicBezTo>
                <a:cubicBezTo>
                  <a:pt x="1553" y="161"/>
                  <a:pt x="1556" y="162"/>
                  <a:pt x="1559" y="163"/>
                </a:cubicBezTo>
                <a:cubicBezTo>
                  <a:pt x="1562" y="165"/>
                  <a:pt x="1565" y="168"/>
                  <a:pt x="1566" y="170"/>
                </a:cubicBezTo>
                <a:cubicBezTo>
                  <a:pt x="1571" y="169"/>
                  <a:pt x="1571" y="169"/>
                  <a:pt x="1571" y="169"/>
                </a:cubicBezTo>
                <a:cubicBezTo>
                  <a:pt x="1579" y="167"/>
                  <a:pt x="1579" y="167"/>
                  <a:pt x="1579" y="167"/>
                </a:cubicBezTo>
                <a:cubicBezTo>
                  <a:pt x="1579" y="167"/>
                  <a:pt x="1579" y="167"/>
                  <a:pt x="1579" y="167"/>
                </a:cubicBezTo>
                <a:cubicBezTo>
                  <a:pt x="1579" y="162"/>
                  <a:pt x="1579" y="162"/>
                  <a:pt x="1579" y="162"/>
                </a:cubicBezTo>
                <a:cubicBezTo>
                  <a:pt x="1579" y="162"/>
                  <a:pt x="1579" y="162"/>
                  <a:pt x="1579" y="162"/>
                </a:cubicBezTo>
                <a:cubicBezTo>
                  <a:pt x="1578" y="156"/>
                  <a:pt x="1578" y="156"/>
                  <a:pt x="1578" y="156"/>
                </a:cubicBezTo>
                <a:cubicBezTo>
                  <a:pt x="1571" y="152"/>
                  <a:pt x="1571" y="152"/>
                  <a:pt x="1571" y="152"/>
                </a:cubicBezTo>
                <a:cubicBezTo>
                  <a:pt x="1578" y="152"/>
                  <a:pt x="1578" y="152"/>
                  <a:pt x="1578" y="152"/>
                </a:cubicBezTo>
                <a:cubicBezTo>
                  <a:pt x="1579" y="150"/>
                  <a:pt x="1579" y="150"/>
                  <a:pt x="1579" y="150"/>
                </a:cubicBezTo>
                <a:cubicBezTo>
                  <a:pt x="1579" y="150"/>
                  <a:pt x="1579" y="150"/>
                  <a:pt x="1579" y="150"/>
                </a:cubicBezTo>
                <a:cubicBezTo>
                  <a:pt x="1584" y="146"/>
                  <a:pt x="1582" y="141"/>
                  <a:pt x="1579" y="136"/>
                </a:cubicBezTo>
                <a:cubicBezTo>
                  <a:pt x="1578" y="135"/>
                  <a:pt x="1577" y="133"/>
                  <a:pt x="1576" y="132"/>
                </a:cubicBezTo>
                <a:cubicBezTo>
                  <a:pt x="1571" y="133"/>
                  <a:pt x="1571" y="133"/>
                  <a:pt x="1571" y="133"/>
                </a:cubicBezTo>
                <a:cubicBezTo>
                  <a:pt x="1566" y="129"/>
                  <a:pt x="1566" y="129"/>
                  <a:pt x="1566" y="129"/>
                </a:cubicBezTo>
                <a:cubicBezTo>
                  <a:pt x="1563" y="116"/>
                  <a:pt x="1563" y="116"/>
                  <a:pt x="1563" y="116"/>
                </a:cubicBezTo>
                <a:cubicBezTo>
                  <a:pt x="1567" y="115"/>
                  <a:pt x="1567" y="115"/>
                  <a:pt x="1567" y="115"/>
                </a:cubicBezTo>
                <a:cubicBezTo>
                  <a:pt x="1559" y="103"/>
                  <a:pt x="1559" y="103"/>
                  <a:pt x="1559" y="103"/>
                </a:cubicBezTo>
                <a:cubicBezTo>
                  <a:pt x="1558" y="102"/>
                  <a:pt x="1558" y="102"/>
                  <a:pt x="1558" y="102"/>
                </a:cubicBezTo>
                <a:cubicBezTo>
                  <a:pt x="1559" y="100"/>
                  <a:pt x="1559" y="100"/>
                  <a:pt x="1559" y="100"/>
                </a:cubicBezTo>
                <a:cubicBezTo>
                  <a:pt x="1559" y="97"/>
                  <a:pt x="1559" y="97"/>
                  <a:pt x="1559" y="97"/>
                </a:cubicBezTo>
                <a:cubicBezTo>
                  <a:pt x="1559" y="96"/>
                  <a:pt x="1559" y="96"/>
                  <a:pt x="1559" y="96"/>
                </a:cubicBezTo>
                <a:cubicBezTo>
                  <a:pt x="1556" y="93"/>
                  <a:pt x="1556" y="93"/>
                  <a:pt x="1556" y="93"/>
                </a:cubicBezTo>
                <a:cubicBezTo>
                  <a:pt x="1549" y="97"/>
                  <a:pt x="1555" y="105"/>
                  <a:pt x="1543" y="102"/>
                </a:cubicBezTo>
                <a:cubicBezTo>
                  <a:pt x="1543" y="114"/>
                  <a:pt x="1540" y="103"/>
                  <a:pt x="1539" y="113"/>
                </a:cubicBezTo>
                <a:cubicBezTo>
                  <a:pt x="1539" y="117"/>
                  <a:pt x="1542" y="119"/>
                  <a:pt x="1532" y="120"/>
                </a:cubicBezTo>
                <a:close/>
                <a:moveTo>
                  <a:pt x="1553" y="209"/>
                </a:moveTo>
                <a:cubicBezTo>
                  <a:pt x="1557" y="215"/>
                  <a:pt x="1557" y="215"/>
                  <a:pt x="1557" y="215"/>
                </a:cubicBezTo>
                <a:cubicBezTo>
                  <a:pt x="1559" y="214"/>
                  <a:pt x="1559" y="214"/>
                  <a:pt x="1559" y="214"/>
                </a:cubicBezTo>
                <a:cubicBezTo>
                  <a:pt x="1565" y="209"/>
                  <a:pt x="1565" y="209"/>
                  <a:pt x="1565" y="209"/>
                </a:cubicBezTo>
                <a:cubicBezTo>
                  <a:pt x="1562" y="203"/>
                  <a:pt x="1562" y="203"/>
                  <a:pt x="1562" y="203"/>
                </a:cubicBezTo>
                <a:cubicBezTo>
                  <a:pt x="1559" y="205"/>
                  <a:pt x="1559" y="205"/>
                  <a:pt x="1559" y="205"/>
                </a:cubicBezTo>
                <a:lnTo>
                  <a:pt x="1553" y="209"/>
                </a:lnTo>
                <a:close/>
                <a:moveTo>
                  <a:pt x="1527" y="102"/>
                </a:moveTo>
                <a:cubicBezTo>
                  <a:pt x="1534" y="99"/>
                  <a:pt x="1533" y="103"/>
                  <a:pt x="1535" y="96"/>
                </a:cubicBezTo>
                <a:cubicBezTo>
                  <a:pt x="1532" y="95"/>
                  <a:pt x="1532" y="95"/>
                  <a:pt x="1532" y="95"/>
                </a:cubicBezTo>
                <a:cubicBezTo>
                  <a:pt x="1525" y="96"/>
                  <a:pt x="1525" y="96"/>
                  <a:pt x="1525" y="96"/>
                </a:cubicBezTo>
                <a:cubicBezTo>
                  <a:pt x="1522" y="96"/>
                  <a:pt x="1522" y="96"/>
                  <a:pt x="1522" y="96"/>
                </a:cubicBezTo>
                <a:cubicBezTo>
                  <a:pt x="1525" y="101"/>
                  <a:pt x="1525" y="101"/>
                  <a:pt x="1525" y="101"/>
                </a:cubicBezTo>
                <a:lnTo>
                  <a:pt x="1527" y="102"/>
                </a:lnTo>
                <a:close/>
                <a:moveTo>
                  <a:pt x="1523" y="203"/>
                </a:moveTo>
                <a:cubicBezTo>
                  <a:pt x="1523" y="207"/>
                  <a:pt x="1523" y="207"/>
                  <a:pt x="1523" y="207"/>
                </a:cubicBezTo>
                <a:cubicBezTo>
                  <a:pt x="1524" y="208"/>
                  <a:pt x="1524" y="208"/>
                  <a:pt x="1524" y="208"/>
                </a:cubicBezTo>
                <a:cubicBezTo>
                  <a:pt x="1525" y="208"/>
                  <a:pt x="1525" y="208"/>
                  <a:pt x="1525" y="208"/>
                </a:cubicBezTo>
                <a:cubicBezTo>
                  <a:pt x="1527" y="209"/>
                  <a:pt x="1527" y="209"/>
                  <a:pt x="1527" y="209"/>
                </a:cubicBezTo>
                <a:cubicBezTo>
                  <a:pt x="1528" y="204"/>
                  <a:pt x="1528" y="204"/>
                  <a:pt x="1528" y="204"/>
                </a:cubicBezTo>
                <a:cubicBezTo>
                  <a:pt x="1525" y="203"/>
                  <a:pt x="1525" y="203"/>
                  <a:pt x="1525" y="203"/>
                </a:cubicBezTo>
                <a:lnTo>
                  <a:pt x="1523" y="203"/>
                </a:lnTo>
                <a:close/>
                <a:moveTo>
                  <a:pt x="1487" y="248"/>
                </a:moveTo>
                <a:cubicBezTo>
                  <a:pt x="1487" y="243"/>
                  <a:pt x="1487" y="243"/>
                  <a:pt x="1487" y="243"/>
                </a:cubicBezTo>
                <a:cubicBezTo>
                  <a:pt x="1484" y="240"/>
                  <a:pt x="1484" y="240"/>
                  <a:pt x="1484" y="240"/>
                </a:cubicBezTo>
                <a:cubicBezTo>
                  <a:pt x="1483" y="241"/>
                  <a:pt x="1483" y="241"/>
                  <a:pt x="1483" y="241"/>
                </a:cubicBezTo>
                <a:cubicBezTo>
                  <a:pt x="1479" y="243"/>
                  <a:pt x="1479" y="243"/>
                  <a:pt x="1479" y="243"/>
                </a:cubicBezTo>
                <a:cubicBezTo>
                  <a:pt x="1479" y="248"/>
                  <a:pt x="1479" y="248"/>
                  <a:pt x="1479" y="248"/>
                </a:cubicBezTo>
                <a:cubicBezTo>
                  <a:pt x="1483" y="248"/>
                  <a:pt x="1483" y="248"/>
                  <a:pt x="1483" y="248"/>
                </a:cubicBezTo>
                <a:lnTo>
                  <a:pt x="1487" y="248"/>
                </a:lnTo>
                <a:close/>
                <a:moveTo>
                  <a:pt x="1467" y="803"/>
                </a:moveTo>
                <a:cubicBezTo>
                  <a:pt x="1466" y="804"/>
                  <a:pt x="1466" y="804"/>
                  <a:pt x="1466" y="804"/>
                </a:cubicBezTo>
                <a:cubicBezTo>
                  <a:pt x="1467" y="805"/>
                  <a:pt x="1467" y="805"/>
                  <a:pt x="1467" y="805"/>
                </a:cubicBezTo>
                <a:cubicBezTo>
                  <a:pt x="1471" y="819"/>
                  <a:pt x="1471" y="819"/>
                  <a:pt x="1471" y="819"/>
                </a:cubicBezTo>
                <a:cubicBezTo>
                  <a:pt x="1487" y="812"/>
                  <a:pt x="1481" y="810"/>
                  <a:pt x="1472" y="799"/>
                </a:cubicBezTo>
                <a:lnTo>
                  <a:pt x="1467" y="803"/>
                </a:lnTo>
                <a:close/>
                <a:moveTo>
                  <a:pt x="1467" y="113"/>
                </a:moveTo>
                <a:cubicBezTo>
                  <a:pt x="1468" y="105"/>
                  <a:pt x="1468" y="105"/>
                  <a:pt x="1468" y="105"/>
                </a:cubicBezTo>
                <a:cubicBezTo>
                  <a:pt x="1467" y="105"/>
                  <a:pt x="1467" y="105"/>
                  <a:pt x="1467" y="105"/>
                </a:cubicBezTo>
                <a:cubicBezTo>
                  <a:pt x="1463" y="106"/>
                  <a:pt x="1462" y="106"/>
                  <a:pt x="1459" y="108"/>
                </a:cubicBezTo>
                <a:cubicBezTo>
                  <a:pt x="1467" y="114"/>
                  <a:pt x="1467" y="114"/>
                  <a:pt x="1467" y="114"/>
                </a:cubicBezTo>
                <a:lnTo>
                  <a:pt x="1467" y="113"/>
                </a:lnTo>
                <a:close/>
                <a:moveTo>
                  <a:pt x="1464" y="287"/>
                </a:moveTo>
                <a:cubicBezTo>
                  <a:pt x="1464" y="287"/>
                  <a:pt x="1463" y="289"/>
                  <a:pt x="1463" y="290"/>
                </a:cubicBezTo>
                <a:cubicBezTo>
                  <a:pt x="1463" y="293"/>
                  <a:pt x="1464" y="293"/>
                  <a:pt x="1466" y="296"/>
                </a:cubicBezTo>
                <a:cubicBezTo>
                  <a:pt x="1467" y="295"/>
                  <a:pt x="1467" y="295"/>
                  <a:pt x="1467" y="295"/>
                </a:cubicBezTo>
                <a:cubicBezTo>
                  <a:pt x="1470" y="293"/>
                  <a:pt x="1470" y="293"/>
                  <a:pt x="1470" y="293"/>
                </a:cubicBezTo>
                <a:cubicBezTo>
                  <a:pt x="1471" y="288"/>
                  <a:pt x="1471" y="288"/>
                  <a:pt x="1471" y="288"/>
                </a:cubicBezTo>
                <a:cubicBezTo>
                  <a:pt x="1467" y="287"/>
                  <a:pt x="1467" y="287"/>
                  <a:pt x="1467" y="287"/>
                </a:cubicBezTo>
                <a:lnTo>
                  <a:pt x="1464" y="287"/>
                </a:lnTo>
                <a:close/>
                <a:moveTo>
                  <a:pt x="1420" y="288"/>
                </a:moveTo>
                <a:cubicBezTo>
                  <a:pt x="1423" y="284"/>
                  <a:pt x="1423" y="284"/>
                  <a:pt x="1423" y="284"/>
                </a:cubicBezTo>
                <a:cubicBezTo>
                  <a:pt x="1419" y="281"/>
                  <a:pt x="1419" y="281"/>
                  <a:pt x="1419" y="281"/>
                </a:cubicBezTo>
                <a:cubicBezTo>
                  <a:pt x="1417" y="279"/>
                  <a:pt x="1417" y="279"/>
                  <a:pt x="1417" y="279"/>
                </a:cubicBezTo>
                <a:cubicBezTo>
                  <a:pt x="1415" y="288"/>
                  <a:pt x="1415" y="288"/>
                  <a:pt x="1415" y="288"/>
                </a:cubicBezTo>
                <a:cubicBezTo>
                  <a:pt x="1419" y="288"/>
                  <a:pt x="1419" y="288"/>
                  <a:pt x="1419" y="288"/>
                </a:cubicBezTo>
                <a:lnTo>
                  <a:pt x="1420" y="288"/>
                </a:lnTo>
                <a:close/>
                <a:moveTo>
                  <a:pt x="1371" y="225"/>
                </a:moveTo>
                <a:cubicBezTo>
                  <a:pt x="1371" y="225"/>
                  <a:pt x="1371" y="225"/>
                  <a:pt x="1371" y="225"/>
                </a:cubicBezTo>
                <a:cubicBezTo>
                  <a:pt x="1368" y="225"/>
                  <a:pt x="1368" y="225"/>
                  <a:pt x="1368" y="225"/>
                </a:cubicBezTo>
                <a:cubicBezTo>
                  <a:pt x="1365" y="225"/>
                  <a:pt x="1365" y="225"/>
                  <a:pt x="1365" y="225"/>
                </a:cubicBezTo>
                <a:cubicBezTo>
                  <a:pt x="1365" y="227"/>
                  <a:pt x="1365" y="227"/>
                  <a:pt x="1365" y="227"/>
                </a:cubicBezTo>
                <a:cubicBezTo>
                  <a:pt x="1364" y="228"/>
                  <a:pt x="1364" y="228"/>
                  <a:pt x="1364" y="228"/>
                </a:cubicBezTo>
                <a:cubicBezTo>
                  <a:pt x="1363" y="229"/>
                  <a:pt x="1362" y="229"/>
                  <a:pt x="1361" y="230"/>
                </a:cubicBezTo>
                <a:cubicBezTo>
                  <a:pt x="1358" y="231"/>
                  <a:pt x="1357" y="233"/>
                  <a:pt x="1355" y="235"/>
                </a:cubicBezTo>
                <a:cubicBezTo>
                  <a:pt x="1353" y="237"/>
                  <a:pt x="1351" y="239"/>
                  <a:pt x="1349" y="241"/>
                </a:cubicBezTo>
                <a:cubicBezTo>
                  <a:pt x="1348" y="242"/>
                  <a:pt x="1346" y="243"/>
                  <a:pt x="1345" y="245"/>
                </a:cubicBezTo>
                <a:cubicBezTo>
                  <a:pt x="1343" y="246"/>
                  <a:pt x="1341" y="247"/>
                  <a:pt x="1339" y="248"/>
                </a:cubicBezTo>
                <a:cubicBezTo>
                  <a:pt x="1329" y="253"/>
                  <a:pt x="1335" y="253"/>
                  <a:pt x="1335" y="260"/>
                </a:cubicBezTo>
                <a:cubicBezTo>
                  <a:pt x="1336" y="263"/>
                  <a:pt x="1334" y="265"/>
                  <a:pt x="1333" y="266"/>
                </a:cubicBezTo>
                <a:cubicBezTo>
                  <a:pt x="1331" y="268"/>
                  <a:pt x="1328" y="269"/>
                  <a:pt x="1330" y="273"/>
                </a:cubicBezTo>
                <a:cubicBezTo>
                  <a:pt x="1324" y="273"/>
                  <a:pt x="1324" y="273"/>
                  <a:pt x="1324" y="273"/>
                </a:cubicBezTo>
                <a:cubicBezTo>
                  <a:pt x="1327" y="280"/>
                  <a:pt x="1327" y="280"/>
                  <a:pt x="1327" y="280"/>
                </a:cubicBezTo>
                <a:cubicBezTo>
                  <a:pt x="1322" y="285"/>
                  <a:pt x="1322" y="285"/>
                  <a:pt x="1322" y="285"/>
                </a:cubicBezTo>
                <a:cubicBezTo>
                  <a:pt x="1315" y="294"/>
                  <a:pt x="1315" y="294"/>
                  <a:pt x="1315" y="294"/>
                </a:cubicBezTo>
                <a:cubicBezTo>
                  <a:pt x="1314" y="294"/>
                  <a:pt x="1314" y="294"/>
                  <a:pt x="1314" y="294"/>
                </a:cubicBezTo>
                <a:cubicBezTo>
                  <a:pt x="1315" y="295"/>
                  <a:pt x="1315" y="295"/>
                  <a:pt x="1315" y="295"/>
                </a:cubicBezTo>
                <a:cubicBezTo>
                  <a:pt x="1319" y="300"/>
                  <a:pt x="1319" y="300"/>
                  <a:pt x="1319" y="300"/>
                </a:cubicBezTo>
                <a:cubicBezTo>
                  <a:pt x="1315" y="304"/>
                  <a:pt x="1315" y="304"/>
                  <a:pt x="1315" y="304"/>
                </a:cubicBezTo>
                <a:cubicBezTo>
                  <a:pt x="1310" y="307"/>
                  <a:pt x="1310" y="307"/>
                  <a:pt x="1310" y="307"/>
                </a:cubicBezTo>
                <a:cubicBezTo>
                  <a:pt x="1311" y="315"/>
                  <a:pt x="1311" y="315"/>
                  <a:pt x="1311" y="315"/>
                </a:cubicBezTo>
                <a:cubicBezTo>
                  <a:pt x="1313" y="317"/>
                  <a:pt x="1313" y="317"/>
                  <a:pt x="1313" y="317"/>
                </a:cubicBezTo>
                <a:cubicBezTo>
                  <a:pt x="1314" y="317"/>
                  <a:pt x="1314" y="315"/>
                  <a:pt x="1315" y="315"/>
                </a:cubicBezTo>
                <a:cubicBezTo>
                  <a:pt x="1315" y="315"/>
                  <a:pt x="1315" y="315"/>
                  <a:pt x="1315" y="315"/>
                </a:cubicBezTo>
                <a:cubicBezTo>
                  <a:pt x="1319" y="315"/>
                  <a:pt x="1321" y="316"/>
                  <a:pt x="1322" y="317"/>
                </a:cubicBezTo>
                <a:cubicBezTo>
                  <a:pt x="1323" y="318"/>
                  <a:pt x="1324" y="318"/>
                  <a:pt x="1325" y="320"/>
                </a:cubicBezTo>
                <a:cubicBezTo>
                  <a:pt x="1324" y="324"/>
                  <a:pt x="1323" y="322"/>
                  <a:pt x="1323" y="326"/>
                </a:cubicBezTo>
                <a:cubicBezTo>
                  <a:pt x="1323" y="330"/>
                  <a:pt x="1329" y="328"/>
                  <a:pt x="1331" y="327"/>
                </a:cubicBezTo>
                <a:cubicBezTo>
                  <a:pt x="1332" y="331"/>
                  <a:pt x="1332" y="331"/>
                  <a:pt x="1332" y="331"/>
                </a:cubicBezTo>
                <a:cubicBezTo>
                  <a:pt x="1333" y="330"/>
                  <a:pt x="1333" y="330"/>
                  <a:pt x="1333" y="330"/>
                </a:cubicBezTo>
                <a:cubicBezTo>
                  <a:pt x="1338" y="328"/>
                  <a:pt x="1338" y="328"/>
                  <a:pt x="1338" y="328"/>
                </a:cubicBezTo>
                <a:cubicBezTo>
                  <a:pt x="1345" y="328"/>
                  <a:pt x="1345" y="328"/>
                  <a:pt x="1345" y="328"/>
                </a:cubicBezTo>
                <a:cubicBezTo>
                  <a:pt x="1346" y="328"/>
                  <a:pt x="1346" y="328"/>
                  <a:pt x="1346" y="328"/>
                </a:cubicBezTo>
                <a:cubicBezTo>
                  <a:pt x="1345" y="327"/>
                  <a:pt x="1345" y="327"/>
                  <a:pt x="1345" y="327"/>
                </a:cubicBezTo>
                <a:cubicBezTo>
                  <a:pt x="1338" y="319"/>
                  <a:pt x="1338" y="319"/>
                  <a:pt x="1338" y="319"/>
                </a:cubicBezTo>
                <a:cubicBezTo>
                  <a:pt x="1339" y="318"/>
                  <a:pt x="1339" y="318"/>
                  <a:pt x="1339" y="318"/>
                </a:cubicBezTo>
                <a:cubicBezTo>
                  <a:pt x="1334" y="318"/>
                  <a:pt x="1334" y="318"/>
                  <a:pt x="1334" y="318"/>
                </a:cubicBezTo>
                <a:cubicBezTo>
                  <a:pt x="1336" y="312"/>
                  <a:pt x="1336" y="312"/>
                  <a:pt x="1336" y="312"/>
                </a:cubicBezTo>
                <a:cubicBezTo>
                  <a:pt x="1335" y="311"/>
                  <a:pt x="1334" y="310"/>
                  <a:pt x="1333" y="309"/>
                </a:cubicBezTo>
                <a:cubicBezTo>
                  <a:pt x="1331" y="306"/>
                  <a:pt x="1332" y="303"/>
                  <a:pt x="1333" y="300"/>
                </a:cubicBezTo>
                <a:cubicBezTo>
                  <a:pt x="1336" y="292"/>
                  <a:pt x="1344" y="282"/>
                  <a:pt x="1344" y="274"/>
                </a:cubicBezTo>
                <a:cubicBezTo>
                  <a:pt x="1345" y="275"/>
                  <a:pt x="1345" y="275"/>
                  <a:pt x="1345" y="275"/>
                </a:cubicBezTo>
                <a:cubicBezTo>
                  <a:pt x="1348" y="276"/>
                  <a:pt x="1348" y="276"/>
                  <a:pt x="1348" y="276"/>
                </a:cubicBezTo>
                <a:cubicBezTo>
                  <a:pt x="1346" y="270"/>
                  <a:pt x="1346" y="270"/>
                  <a:pt x="1346" y="270"/>
                </a:cubicBezTo>
                <a:cubicBezTo>
                  <a:pt x="1347" y="271"/>
                  <a:pt x="1348" y="271"/>
                  <a:pt x="1349" y="270"/>
                </a:cubicBezTo>
                <a:cubicBezTo>
                  <a:pt x="1353" y="269"/>
                  <a:pt x="1353" y="262"/>
                  <a:pt x="1355" y="259"/>
                </a:cubicBezTo>
                <a:cubicBezTo>
                  <a:pt x="1355" y="260"/>
                  <a:pt x="1355" y="260"/>
                  <a:pt x="1355" y="260"/>
                </a:cubicBezTo>
                <a:cubicBezTo>
                  <a:pt x="1358" y="263"/>
                  <a:pt x="1358" y="263"/>
                  <a:pt x="1358" y="263"/>
                </a:cubicBezTo>
                <a:cubicBezTo>
                  <a:pt x="1359" y="260"/>
                  <a:pt x="1359" y="260"/>
                  <a:pt x="1359" y="260"/>
                </a:cubicBezTo>
                <a:cubicBezTo>
                  <a:pt x="1361" y="260"/>
                  <a:pt x="1361" y="260"/>
                  <a:pt x="1361" y="260"/>
                </a:cubicBezTo>
                <a:cubicBezTo>
                  <a:pt x="1362" y="260"/>
                  <a:pt x="1362" y="260"/>
                  <a:pt x="1362" y="260"/>
                </a:cubicBezTo>
                <a:cubicBezTo>
                  <a:pt x="1361" y="257"/>
                  <a:pt x="1364" y="253"/>
                  <a:pt x="1368" y="250"/>
                </a:cubicBezTo>
                <a:cubicBezTo>
                  <a:pt x="1369" y="249"/>
                  <a:pt x="1370" y="248"/>
                  <a:pt x="1371" y="247"/>
                </a:cubicBezTo>
                <a:cubicBezTo>
                  <a:pt x="1377" y="243"/>
                  <a:pt x="1383" y="239"/>
                  <a:pt x="1387" y="237"/>
                </a:cubicBezTo>
                <a:cubicBezTo>
                  <a:pt x="1399" y="228"/>
                  <a:pt x="1408" y="233"/>
                  <a:pt x="1408" y="213"/>
                </a:cubicBezTo>
                <a:cubicBezTo>
                  <a:pt x="1407" y="212"/>
                  <a:pt x="1404" y="210"/>
                  <a:pt x="1404" y="210"/>
                </a:cubicBezTo>
                <a:cubicBezTo>
                  <a:pt x="1391" y="210"/>
                  <a:pt x="1393" y="224"/>
                  <a:pt x="1377" y="225"/>
                </a:cubicBezTo>
                <a:lnTo>
                  <a:pt x="1371" y="225"/>
                </a:lnTo>
                <a:close/>
                <a:moveTo>
                  <a:pt x="1315" y="305"/>
                </a:moveTo>
                <a:cubicBezTo>
                  <a:pt x="1315" y="305"/>
                  <a:pt x="1315" y="305"/>
                  <a:pt x="1315" y="305"/>
                </a:cubicBezTo>
                <a:cubicBezTo>
                  <a:pt x="1313" y="306"/>
                  <a:pt x="1314" y="305"/>
                  <a:pt x="1315" y="305"/>
                </a:cubicBezTo>
                <a:cubicBezTo>
                  <a:pt x="1315" y="304"/>
                  <a:pt x="1316" y="303"/>
                  <a:pt x="1315" y="305"/>
                </a:cubicBezTo>
                <a:close/>
                <a:moveTo>
                  <a:pt x="1333" y="312"/>
                </a:moveTo>
                <a:cubicBezTo>
                  <a:pt x="1334" y="311"/>
                  <a:pt x="1334" y="311"/>
                  <a:pt x="1333" y="312"/>
                </a:cubicBezTo>
                <a:cubicBezTo>
                  <a:pt x="1333" y="312"/>
                  <a:pt x="1333" y="312"/>
                  <a:pt x="1333" y="312"/>
                </a:cubicBezTo>
                <a:close/>
                <a:moveTo>
                  <a:pt x="1377" y="90"/>
                </a:moveTo>
                <a:cubicBezTo>
                  <a:pt x="1374" y="90"/>
                  <a:pt x="1374" y="90"/>
                  <a:pt x="1374" y="90"/>
                </a:cubicBezTo>
                <a:cubicBezTo>
                  <a:pt x="1375" y="91"/>
                  <a:pt x="1375" y="91"/>
                  <a:pt x="1375" y="91"/>
                </a:cubicBezTo>
                <a:cubicBezTo>
                  <a:pt x="1371" y="96"/>
                  <a:pt x="1371" y="96"/>
                  <a:pt x="1371" y="96"/>
                </a:cubicBezTo>
                <a:cubicBezTo>
                  <a:pt x="1369" y="98"/>
                  <a:pt x="1369" y="98"/>
                  <a:pt x="1369" y="98"/>
                </a:cubicBezTo>
                <a:cubicBezTo>
                  <a:pt x="1371" y="101"/>
                  <a:pt x="1371" y="101"/>
                  <a:pt x="1371" y="101"/>
                </a:cubicBezTo>
                <a:cubicBezTo>
                  <a:pt x="1372" y="102"/>
                  <a:pt x="1372" y="102"/>
                  <a:pt x="1372" y="102"/>
                </a:cubicBezTo>
                <a:cubicBezTo>
                  <a:pt x="1371" y="102"/>
                  <a:pt x="1371" y="102"/>
                  <a:pt x="1371" y="102"/>
                </a:cubicBezTo>
                <a:cubicBezTo>
                  <a:pt x="1368" y="103"/>
                  <a:pt x="1368" y="103"/>
                  <a:pt x="1368" y="103"/>
                </a:cubicBezTo>
                <a:cubicBezTo>
                  <a:pt x="1367" y="103"/>
                  <a:pt x="1367" y="103"/>
                  <a:pt x="1367" y="103"/>
                </a:cubicBezTo>
                <a:cubicBezTo>
                  <a:pt x="1368" y="103"/>
                  <a:pt x="1368" y="103"/>
                  <a:pt x="1368" y="103"/>
                </a:cubicBezTo>
                <a:cubicBezTo>
                  <a:pt x="1371" y="106"/>
                  <a:pt x="1371" y="106"/>
                  <a:pt x="1371" y="106"/>
                </a:cubicBezTo>
                <a:cubicBezTo>
                  <a:pt x="1378" y="111"/>
                  <a:pt x="1378" y="111"/>
                  <a:pt x="1378" y="111"/>
                </a:cubicBezTo>
                <a:cubicBezTo>
                  <a:pt x="1379" y="105"/>
                  <a:pt x="1379" y="105"/>
                  <a:pt x="1379" y="105"/>
                </a:cubicBezTo>
                <a:cubicBezTo>
                  <a:pt x="1390" y="104"/>
                  <a:pt x="1385" y="91"/>
                  <a:pt x="1377" y="87"/>
                </a:cubicBezTo>
                <a:lnTo>
                  <a:pt x="1377" y="90"/>
                </a:lnTo>
                <a:close/>
                <a:moveTo>
                  <a:pt x="1371" y="98"/>
                </a:moveTo>
                <a:cubicBezTo>
                  <a:pt x="1371" y="98"/>
                  <a:pt x="1371" y="98"/>
                  <a:pt x="1371" y="98"/>
                </a:cubicBezTo>
                <a:cubicBezTo>
                  <a:pt x="1371" y="98"/>
                  <a:pt x="1371" y="98"/>
                  <a:pt x="1371" y="98"/>
                </a:cubicBezTo>
                <a:cubicBezTo>
                  <a:pt x="1371" y="98"/>
                  <a:pt x="1371" y="98"/>
                  <a:pt x="1371" y="98"/>
                </a:cubicBezTo>
                <a:cubicBezTo>
                  <a:pt x="1371" y="98"/>
                  <a:pt x="1371" y="98"/>
                  <a:pt x="1371" y="98"/>
                </a:cubicBezTo>
                <a:close/>
                <a:moveTo>
                  <a:pt x="1368" y="83"/>
                </a:moveTo>
                <a:cubicBezTo>
                  <a:pt x="1371" y="80"/>
                  <a:pt x="1371" y="80"/>
                  <a:pt x="1371" y="80"/>
                </a:cubicBezTo>
                <a:cubicBezTo>
                  <a:pt x="1371" y="80"/>
                  <a:pt x="1371" y="80"/>
                  <a:pt x="1371" y="80"/>
                </a:cubicBezTo>
                <a:cubicBezTo>
                  <a:pt x="1377" y="81"/>
                  <a:pt x="1377" y="81"/>
                  <a:pt x="1377" y="81"/>
                </a:cubicBezTo>
                <a:cubicBezTo>
                  <a:pt x="1377" y="78"/>
                  <a:pt x="1377" y="78"/>
                  <a:pt x="1377" y="78"/>
                </a:cubicBezTo>
                <a:cubicBezTo>
                  <a:pt x="1374" y="78"/>
                  <a:pt x="1374" y="78"/>
                  <a:pt x="1374" y="78"/>
                </a:cubicBezTo>
                <a:cubicBezTo>
                  <a:pt x="1375" y="76"/>
                  <a:pt x="1375" y="76"/>
                  <a:pt x="1375" y="76"/>
                </a:cubicBezTo>
                <a:cubicBezTo>
                  <a:pt x="1371" y="74"/>
                  <a:pt x="1371" y="74"/>
                  <a:pt x="1371" y="74"/>
                </a:cubicBezTo>
                <a:cubicBezTo>
                  <a:pt x="1369" y="74"/>
                  <a:pt x="1369" y="74"/>
                  <a:pt x="1369" y="74"/>
                </a:cubicBezTo>
                <a:cubicBezTo>
                  <a:pt x="1368" y="75"/>
                  <a:pt x="1368" y="75"/>
                  <a:pt x="1368" y="75"/>
                </a:cubicBezTo>
                <a:cubicBezTo>
                  <a:pt x="1368" y="76"/>
                  <a:pt x="1368" y="76"/>
                  <a:pt x="1368" y="76"/>
                </a:cubicBezTo>
                <a:cubicBezTo>
                  <a:pt x="1368" y="76"/>
                  <a:pt x="1368" y="76"/>
                  <a:pt x="1368" y="76"/>
                </a:cubicBezTo>
                <a:cubicBezTo>
                  <a:pt x="1371" y="80"/>
                  <a:pt x="1371" y="80"/>
                  <a:pt x="1371" y="80"/>
                </a:cubicBezTo>
                <a:cubicBezTo>
                  <a:pt x="1369" y="80"/>
                  <a:pt x="1368" y="81"/>
                  <a:pt x="1368" y="80"/>
                </a:cubicBezTo>
                <a:cubicBezTo>
                  <a:pt x="1366" y="80"/>
                  <a:pt x="1368" y="78"/>
                  <a:pt x="1364" y="83"/>
                </a:cubicBezTo>
                <a:cubicBezTo>
                  <a:pt x="1366" y="85"/>
                  <a:pt x="1366" y="85"/>
                  <a:pt x="1366" y="85"/>
                </a:cubicBezTo>
                <a:lnTo>
                  <a:pt x="1368" y="83"/>
                </a:lnTo>
                <a:close/>
                <a:moveTo>
                  <a:pt x="1361" y="230"/>
                </a:moveTo>
                <a:cubicBezTo>
                  <a:pt x="1360" y="230"/>
                  <a:pt x="1359" y="231"/>
                  <a:pt x="1361" y="230"/>
                </a:cubicBezTo>
                <a:close/>
                <a:moveTo>
                  <a:pt x="1361" y="230"/>
                </a:moveTo>
                <a:cubicBezTo>
                  <a:pt x="1362" y="228"/>
                  <a:pt x="1362" y="229"/>
                  <a:pt x="1361" y="230"/>
                </a:cubicBezTo>
                <a:close/>
                <a:moveTo>
                  <a:pt x="1351" y="117"/>
                </a:moveTo>
                <a:cubicBezTo>
                  <a:pt x="1354" y="125"/>
                  <a:pt x="1354" y="125"/>
                  <a:pt x="1354" y="125"/>
                </a:cubicBezTo>
                <a:cubicBezTo>
                  <a:pt x="1355" y="125"/>
                  <a:pt x="1355" y="125"/>
                  <a:pt x="1355" y="125"/>
                </a:cubicBezTo>
                <a:cubicBezTo>
                  <a:pt x="1359" y="122"/>
                  <a:pt x="1359" y="122"/>
                  <a:pt x="1359" y="122"/>
                </a:cubicBezTo>
                <a:cubicBezTo>
                  <a:pt x="1361" y="122"/>
                  <a:pt x="1361" y="122"/>
                  <a:pt x="1361" y="122"/>
                </a:cubicBezTo>
                <a:cubicBezTo>
                  <a:pt x="1365" y="122"/>
                  <a:pt x="1365" y="122"/>
                  <a:pt x="1365" y="122"/>
                </a:cubicBezTo>
                <a:cubicBezTo>
                  <a:pt x="1365" y="113"/>
                  <a:pt x="1365" y="113"/>
                  <a:pt x="1365" y="113"/>
                </a:cubicBezTo>
                <a:cubicBezTo>
                  <a:pt x="1368" y="111"/>
                  <a:pt x="1368" y="111"/>
                  <a:pt x="1368" y="111"/>
                </a:cubicBezTo>
                <a:cubicBezTo>
                  <a:pt x="1368" y="110"/>
                  <a:pt x="1368" y="110"/>
                  <a:pt x="1368" y="110"/>
                </a:cubicBezTo>
                <a:cubicBezTo>
                  <a:pt x="1368" y="108"/>
                  <a:pt x="1368" y="108"/>
                  <a:pt x="1368" y="108"/>
                </a:cubicBezTo>
                <a:cubicBezTo>
                  <a:pt x="1362" y="96"/>
                  <a:pt x="1362" y="96"/>
                  <a:pt x="1362" y="96"/>
                </a:cubicBezTo>
                <a:cubicBezTo>
                  <a:pt x="1362" y="97"/>
                  <a:pt x="1361" y="97"/>
                  <a:pt x="1361" y="98"/>
                </a:cubicBezTo>
                <a:cubicBezTo>
                  <a:pt x="1358" y="101"/>
                  <a:pt x="1356" y="103"/>
                  <a:pt x="1355" y="105"/>
                </a:cubicBezTo>
                <a:cubicBezTo>
                  <a:pt x="1353" y="108"/>
                  <a:pt x="1352" y="112"/>
                  <a:pt x="1351" y="117"/>
                </a:cubicBezTo>
                <a:close/>
                <a:moveTo>
                  <a:pt x="1346" y="83"/>
                </a:moveTo>
                <a:cubicBezTo>
                  <a:pt x="1349" y="78"/>
                  <a:pt x="1349" y="78"/>
                  <a:pt x="1349" y="78"/>
                </a:cubicBezTo>
                <a:cubicBezTo>
                  <a:pt x="1351" y="75"/>
                  <a:pt x="1351" y="75"/>
                  <a:pt x="1351" y="75"/>
                </a:cubicBezTo>
                <a:cubicBezTo>
                  <a:pt x="1349" y="73"/>
                  <a:pt x="1349" y="73"/>
                  <a:pt x="1349" y="73"/>
                </a:cubicBezTo>
                <a:cubicBezTo>
                  <a:pt x="1347" y="71"/>
                  <a:pt x="1347" y="71"/>
                  <a:pt x="1347" y="71"/>
                </a:cubicBezTo>
                <a:cubicBezTo>
                  <a:pt x="1345" y="73"/>
                  <a:pt x="1345" y="73"/>
                  <a:pt x="1345" y="73"/>
                </a:cubicBezTo>
                <a:cubicBezTo>
                  <a:pt x="1341" y="76"/>
                  <a:pt x="1341" y="76"/>
                  <a:pt x="1341" y="76"/>
                </a:cubicBezTo>
                <a:cubicBezTo>
                  <a:pt x="1341" y="80"/>
                  <a:pt x="1341" y="80"/>
                  <a:pt x="1341" y="80"/>
                </a:cubicBezTo>
                <a:cubicBezTo>
                  <a:pt x="1345" y="82"/>
                  <a:pt x="1345" y="82"/>
                  <a:pt x="1345" y="82"/>
                </a:cubicBezTo>
                <a:lnTo>
                  <a:pt x="1346" y="83"/>
                </a:lnTo>
                <a:close/>
                <a:moveTo>
                  <a:pt x="1344" y="80"/>
                </a:moveTo>
                <a:cubicBezTo>
                  <a:pt x="1344" y="80"/>
                  <a:pt x="1345" y="80"/>
                  <a:pt x="1345" y="80"/>
                </a:cubicBezTo>
                <a:cubicBezTo>
                  <a:pt x="1345" y="80"/>
                  <a:pt x="1345" y="81"/>
                  <a:pt x="1345" y="81"/>
                </a:cubicBezTo>
                <a:cubicBezTo>
                  <a:pt x="1345" y="81"/>
                  <a:pt x="1345" y="80"/>
                  <a:pt x="1345" y="80"/>
                </a:cubicBezTo>
                <a:cubicBezTo>
                  <a:pt x="1344" y="80"/>
                  <a:pt x="1344" y="80"/>
                  <a:pt x="1344" y="80"/>
                </a:cubicBezTo>
                <a:close/>
                <a:moveTo>
                  <a:pt x="1346" y="138"/>
                </a:moveTo>
                <a:cubicBezTo>
                  <a:pt x="1346" y="138"/>
                  <a:pt x="1349" y="137"/>
                  <a:pt x="1349" y="137"/>
                </a:cubicBezTo>
                <a:cubicBezTo>
                  <a:pt x="1349" y="137"/>
                  <a:pt x="1349" y="137"/>
                  <a:pt x="1349" y="137"/>
                </a:cubicBezTo>
                <a:cubicBezTo>
                  <a:pt x="1355" y="136"/>
                  <a:pt x="1355" y="136"/>
                  <a:pt x="1355" y="136"/>
                </a:cubicBezTo>
                <a:cubicBezTo>
                  <a:pt x="1356" y="136"/>
                  <a:pt x="1356" y="136"/>
                  <a:pt x="1356" y="136"/>
                </a:cubicBezTo>
                <a:cubicBezTo>
                  <a:pt x="1355" y="135"/>
                  <a:pt x="1355" y="135"/>
                  <a:pt x="1355" y="135"/>
                </a:cubicBezTo>
                <a:cubicBezTo>
                  <a:pt x="1349" y="131"/>
                  <a:pt x="1349" y="131"/>
                  <a:pt x="1349" y="131"/>
                </a:cubicBezTo>
                <a:cubicBezTo>
                  <a:pt x="1347" y="130"/>
                  <a:pt x="1347" y="130"/>
                  <a:pt x="1347" y="130"/>
                </a:cubicBezTo>
                <a:cubicBezTo>
                  <a:pt x="1345" y="132"/>
                  <a:pt x="1345" y="132"/>
                  <a:pt x="1345" y="132"/>
                </a:cubicBezTo>
                <a:cubicBezTo>
                  <a:pt x="1343" y="135"/>
                  <a:pt x="1343" y="135"/>
                  <a:pt x="1343" y="135"/>
                </a:cubicBezTo>
                <a:cubicBezTo>
                  <a:pt x="1345" y="137"/>
                  <a:pt x="1345" y="137"/>
                  <a:pt x="1345" y="137"/>
                </a:cubicBezTo>
                <a:lnTo>
                  <a:pt x="1346" y="138"/>
                </a:lnTo>
                <a:close/>
                <a:moveTo>
                  <a:pt x="1325" y="95"/>
                </a:moveTo>
                <a:cubicBezTo>
                  <a:pt x="1325" y="90"/>
                  <a:pt x="1325" y="90"/>
                  <a:pt x="1325" y="90"/>
                </a:cubicBezTo>
                <a:cubicBezTo>
                  <a:pt x="1322" y="90"/>
                  <a:pt x="1322" y="90"/>
                  <a:pt x="1322" y="90"/>
                </a:cubicBezTo>
                <a:cubicBezTo>
                  <a:pt x="1320" y="90"/>
                  <a:pt x="1320" y="90"/>
                  <a:pt x="1320" y="90"/>
                </a:cubicBezTo>
                <a:cubicBezTo>
                  <a:pt x="1320" y="95"/>
                  <a:pt x="1320" y="95"/>
                  <a:pt x="1320" y="95"/>
                </a:cubicBezTo>
                <a:cubicBezTo>
                  <a:pt x="1322" y="95"/>
                  <a:pt x="1322" y="95"/>
                  <a:pt x="1322" y="95"/>
                </a:cubicBezTo>
                <a:lnTo>
                  <a:pt x="1325" y="95"/>
                </a:lnTo>
                <a:close/>
                <a:moveTo>
                  <a:pt x="1306" y="121"/>
                </a:moveTo>
                <a:cubicBezTo>
                  <a:pt x="1306" y="121"/>
                  <a:pt x="1306" y="121"/>
                  <a:pt x="1306" y="121"/>
                </a:cubicBezTo>
                <a:cubicBezTo>
                  <a:pt x="1306" y="121"/>
                  <a:pt x="1306" y="121"/>
                  <a:pt x="1306" y="121"/>
                </a:cubicBezTo>
                <a:cubicBezTo>
                  <a:pt x="1306" y="121"/>
                  <a:pt x="1306" y="121"/>
                  <a:pt x="1306" y="121"/>
                </a:cubicBezTo>
                <a:cubicBezTo>
                  <a:pt x="1306" y="121"/>
                  <a:pt x="1306" y="121"/>
                  <a:pt x="1306" y="121"/>
                </a:cubicBezTo>
                <a:cubicBezTo>
                  <a:pt x="1306" y="121"/>
                  <a:pt x="1306" y="121"/>
                  <a:pt x="1306" y="121"/>
                </a:cubicBezTo>
                <a:cubicBezTo>
                  <a:pt x="1306" y="121"/>
                  <a:pt x="1306" y="121"/>
                  <a:pt x="1306" y="121"/>
                </a:cubicBezTo>
                <a:cubicBezTo>
                  <a:pt x="1305" y="121"/>
                  <a:pt x="1305" y="121"/>
                  <a:pt x="1305" y="121"/>
                </a:cubicBezTo>
                <a:cubicBezTo>
                  <a:pt x="1305" y="121"/>
                  <a:pt x="1305" y="121"/>
                  <a:pt x="1305" y="121"/>
                </a:cubicBezTo>
                <a:cubicBezTo>
                  <a:pt x="1305" y="121"/>
                  <a:pt x="1305" y="121"/>
                  <a:pt x="1305" y="121"/>
                </a:cubicBezTo>
                <a:cubicBezTo>
                  <a:pt x="1305" y="121"/>
                  <a:pt x="1305" y="121"/>
                  <a:pt x="1305" y="121"/>
                </a:cubicBezTo>
                <a:cubicBezTo>
                  <a:pt x="1305" y="121"/>
                  <a:pt x="1305" y="121"/>
                  <a:pt x="1305" y="121"/>
                </a:cubicBezTo>
                <a:cubicBezTo>
                  <a:pt x="1305" y="121"/>
                  <a:pt x="1305" y="121"/>
                  <a:pt x="1305" y="121"/>
                </a:cubicBezTo>
                <a:cubicBezTo>
                  <a:pt x="1305" y="121"/>
                  <a:pt x="1305" y="121"/>
                  <a:pt x="1305" y="121"/>
                </a:cubicBezTo>
                <a:cubicBezTo>
                  <a:pt x="1305" y="121"/>
                  <a:pt x="1305" y="121"/>
                  <a:pt x="1305" y="121"/>
                </a:cubicBezTo>
                <a:cubicBezTo>
                  <a:pt x="1305" y="121"/>
                  <a:pt x="1305" y="121"/>
                  <a:pt x="1305" y="121"/>
                </a:cubicBezTo>
                <a:cubicBezTo>
                  <a:pt x="1305" y="121"/>
                  <a:pt x="1305" y="121"/>
                  <a:pt x="1305" y="121"/>
                </a:cubicBezTo>
                <a:cubicBezTo>
                  <a:pt x="1305" y="121"/>
                  <a:pt x="1305" y="121"/>
                  <a:pt x="1305" y="121"/>
                </a:cubicBezTo>
                <a:cubicBezTo>
                  <a:pt x="1305" y="121"/>
                  <a:pt x="1305" y="121"/>
                  <a:pt x="1305" y="121"/>
                </a:cubicBezTo>
                <a:cubicBezTo>
                  <a:pt x="1305" y="121"/>
                  <a:pt x="1305" y="121"/>
                  <a:pt x="1305" y="121"/>
                </a:cubicBezTo>
                <a:cubicBezTo>
                  <a:pt x="1305" y="121"/>
                  <a:pt x="1305" y="121"/>
                  <a:pt x="1305" y="121"/>
                </a:cubicBezTo>
                <a:cubicBezTo>
                  <a:pt x="1305" y="121"/>
                  <a:pt x="1305" y="121"/>
                  <a:pt x="1305" y="121"/>
                </a:cubicBezTo>
                <a:cubicBezTo>
                  <a:pt x="1305" y="121"/>
                  <a:pt x="1305" y="121"/>
                  <a:pt x="1305" y="121"/>
                </a:cubicBezTo>
                <a:cubicBezTo>
                  <a:pt x="1305" y="121"/>
                  <a:pt x="1305" y="121"/>
                  <a:pt x="1305" y="121"/>
                </a:cubicBezTo>
                <a:cubicBezTo>
                  <a:pt x="1305" y="121"/>
                  <a:pt x="1305" y="121"/>
                  <a:pt x="1305" y="121"/>
                </a:cubicBezTo>
                <a:cubicBezTo>
                  <a:pt x="1305" y="121"/>
                  <a:pt x="1305" y="121"/>
                  <a:pt x="1305" y="121"/>
                </a:cubicBezTo>
                <a:cubicBezTo>
                  <a:pt x="1305" y="121"/>
                  <a:pt x="1305" y="121"/>
                  <a:pt x="1305" y="121"/>
                </a:cubicBezTo>
                <a:cubicBezTo>
                  <a:pt x="1305" y="121"/>
                  <a:pt x="1305" y="121"/>
                  <a:pt x="1305" y="121"/>
                </a:cubicBezTo>
                <a:cubicBezTo>
                  <a:pt x="1306" y="121"/>
                  <a:pt x="1306" y="121"/>
                  <a:pt x="1306" y="121"/>
                </a:cubicBezTo>
                <a:cubicBezTo>
                  <a:pt x="1306" y="122"/>
                  <a:pt x="1306" y="122"/>
                  <a:pt x="1306" y="122"/>
                </a:cubicBezTo>
                <a:cubicBezTo>
                  <a:pt x="1306" y="122"/>
                  <a:pt x="1306" y="122"/>
                  <a:pt x="1306" y="122"/>
                </a:cubicBezTo>
                <a:cubicBezTo>
                  <a:pt x="1306" y="122"/>
                  <a:pt x="1306" y="122"/>
                  <a:pt x="1306" y="122"/>
                </a:cubicBezTo>
                <a:cubicBezTo>
                  <a:pt x="1306" y="122"/>
                  <a:pt x="1306" y="122"/>
                  <a:pt x="1306" y="122"/>
                </a:cubicBezTo>
                <a:cubicBezTo>
                  <a:pt x="1306" y="122"/>
                  <a:pt x="1306" y="122"/>
                  <a:pt x="1306" y="122"/>
                </a:cubicBezTo>
                <a:cubicBezTo>
                  <a:pt x="1306" y="122"/>
                  <a:pt x="1306" y="122"/>
                  <a:pt x="1306" y="122"/>
                </a:cubicBezTo>
                <a:cubicBezTo>
                  <a:pt x="1311" y="124"/>
                  <a:pt x="1311" y="124"/>
                  <a:pt x="1311" y="124"/>
                </a:cubicBezTo>
                <a:cubicBezTo>
                  <a:pt x="1310" y="126"/>
                  <a:pt x="1310" y="126"/>
                  <a:pt x="1310" y="126"/>
                </a:cubicBezTo>
                <a:cubicBezTo>
                  <a:pt x="1315" y="127"/>
                  <a:pt x="1315" y="127"/>
                  <a:pt x="1315" y="127"/>
                </a:cubicBezTo>
                <a:cubicBezTo>
                  <a:pt x="1320" y="128"/>
                  <a:pt x="1320" y="128"/>
                  <a:pt x="1320" y="128"/>
                </a:cubicBezTo>
                <a:cubicBezTo>
                  <a:pt x="1319" y="122"/>
                  <a:pt x="1319" y="122"/>
                  <a:pt x="1319" y="122"/>
                </a:cubicBezTo>
                <a:cubicBezTo>
                  <a:pt x="1321" y="121"/>
                  <a:pt x="1321" y="121"/>
                  <a:pt x="1321" y="121"/>
                </a:cubicBezTo>
                <a:cubicBezTo>
                  <a:pt x="1322" y="122"/>
                  <a:pt x="1322" y="122"/>
                  <a:pt x="1322" y="122"/>
                </a:cubicBezTo>
                <a:cubicBezTo>
                  <a:pt x="1330" y="131"/>
                  <a:pt x="1330" y="131"/>
                  <a:pt x="1330" y="131"/>
                </a:cubicBezTo>
                <a:cubicBezTo>
                  <a:pt x="1333" y="131"/>
                  <a:pt x="1333" y="131"/>
                  <a:pt x="1333" y="131"/>
                </a:cubicBezTo>
                <a:cubicBezTo>
                  <a:pt x="1343" y="131"/>
                  <a:pt x="1343" y="131"/>
                  <a:pt x="1343" y="131"/>
                </a:cubicBezTo>
                <a:cubicBezTo>
                  <a:pt x="1343" y="130"/>
                  <a:pt x="1344" y="129"/>
                  <a:pt x="1345" y="128"/>
                </a:cubicBezTo>
                <a:cubicBezTo>
                  <a:pt x="1348" y="124"/>
                  <a:pt x="1352" y="119"/>
                  <a:pt x="1345" y="117"/>
                </a:cubicBezTo>
                <a:cubicBezTo>
                  <a:pt x="1344" y="116"/>
                  <a:pt x="1343" y="116"/>
                  <a:pt x="1341" y="116"/>
                </a:cubicBezTo>
                <a:cubicBezTo>
                  <a:pt x="1341" y="111"/>
                  <a:pt x="1341" y="111"/>
                  <a:pt x="1341" y="111"/>
                </a:cubicBezTo>
                <a:cubicBezTo>
                  <a:pt x="1345" y="112"/>
                  <a:pt x="1345" y="112"/>
                  <a:pt x="1345" y="112"/>
                </a:cubicBezTo>
                <a:cubicBezTo>
                  <a:pt x="1346" y="113"/>
                  <a:pt x="1346" y="113"/>
                  <a:pt x="1346" y="113"/>
                </a:cubicBezTo>
                <a:cubicBezTo>
                  <a:pt x="1349" y="105"/>
                  <a:pt x="1349" y="105"/>
                  <a:pt x="1345" y="99"/>
                </a:cubicBezTo>
                <a:cubicBezTo>
                  <a:pt x="1344" y="97"/>
                  <a:pt x="1343" y="96"/>
                  <a:pt x="1341" y="94"/>
                </a:cubicBezTo>
                <a:cubicBezTo>
                  <a:pt x="1345" y="95"/>
                  <a:pt x="1345" y="95"/>
                  <a:pt x="1345" y="95"/>
                </a:cubicBezTo>
                <a:cubicBezTo>
                  <a:pt x="1349" y="96"/>
                  <a:pt x="1349" y="96"/>
                  <a:pt x="1349" y="96"/>
                </a:cubicBezTo>
                <a:cubicBezTo>
                  <a:pt x="1350" y="96"/>
                  <a:pt x="1350" y="96"/>
                  <a:pt x="1350" y="96"/>
                </a:cubicBezTo>
                <a:cubicBezTo>
                  <a:pt x="1349" y="98"/>
                  <a:pt x="1349" y="98"/>
                  <a:pt x="1349" y="98"/>
                </a:cubicBezTo>
                <a:cubicBezTo>
                  <a:pt x="1355" y="95"/>
                  <a:pt x="1355" y="95"/>
                  <a:pt x="1355" y="95"/>
                </a:cubicBezTo>
                <a:cubicBezTo>
                  <a:pt x="1359" y="93"/>
                  <a:pt x="1359" y="93"/>
                  <a:pt x="1359" y="93"/>
                </a:cubicBezTo>
                <a:cubicBezTo>
                  <a:pt x="1355" y="94"/>
                  <a:pt x="1355" y="94"/>
                  <a:pt x="1355" y="94"/>
                </a:cubicBezTo>
                <a:cubicBezTo>
                  <a:pt x="1353" y="94"/>
                  <a:pt x="1353" y="94"/>
                  <a:pt x="1353" y="94"/>
                </a:cubicBezTo>
                <a:cubicBezTo>
                  <a:pt x="1349" y="89"/>
                  <a:pt x="1349" y="89"/>
                  <a:pt x="1349" y="89"/>
                </a:cubicBezTo>
                <a:cubicBezTo>
                  <a:pt x="1347" y="86"/>
                  <a:pt x="1347" y="86"/>
                  <a:pt x="1347" y="86"/>
                </a:cubicBezTo>
                <a:cubicBezTo>
                  <a:pt x="1346" y="87"/>
                  <a:pt x="1346" y="87"/>
                  <a:pt x="1346" y="87"/>
                </a:cubicBezTo>
                <a:cubicBezTo>
                  <a:pt x="1346" y="91"/>
                  <a:pt x="1346" y="91"/>
                  <a:pt x="1346" y="91"/>
                </a:cubicBezTo>
                <a:cubicBezTo>
                  <a:pt x="1345" y="91"/>
                  <a:pt x="1345" y="91"/>
                  <a:pt x="1345" y="91"/>
                </a:cubicBezTo>
                <a:cubicBezTo>
                  <a:pt x="1336" y="88"/>
                  <a:pt x="1336" y="88"/>
                  <a:pt x="1336" y="88"/>
                </a:cubicBezTo>
                <a:cubicBezTo>
                  <a:pt x="1333" y="91"/>
                  <a:pt x="1333" y="91"/>
                  <a:pt x="1333" y="91"/>
                </a:cubicBezTo>
                <a:cubicBezTo>
                  <a:pt x="1327" y="96"/>
                  <a:pt x="1327" y="96"/>
                  <a:pt x="1327" y="96"/>
                </a:cubicBezTo>
                <a:cubicBezTo>
                  <a:pt x="1329" y="97"/>
                  <a:pt x="1329" y="97"/>
                  <a:pt x="1329" y="97"/>
                </a:cubicBezTo>
                <a:cubicBezTo>
                  <a:pt x="1333" y="97"/>
                  <a:pt x="1333" y="97"/>
                  <a:pt x="1333" y="97"/>
                </a:cubicBezTo>
                <a:cubicBezTo>
                  <a:pt x="1334" y="96"/>
                  <a:pt x="1334" y="96"/>
                  <a:pt x="1334" y="96"/>
                </a:cubicBezTo>
                <a:cubicBezTo>
                  <a:pt x="1334" y="99"/>
                  <a:pt x="1334" y="100"/>
                  <a:pt x="1333" y="101"/>
                </a:cubicBezTo>
                <a:cubicBezTo>
                  <a:pt x="1330" y="103"/>
                  <a:pt x="1326" y="101"/>
                  <a:pt x="1323" y="99"/>
                </a:cubicBezTo>
                <a:cubicBezTo>
                  <a:pt x="1322" y="100"/>
                  <a:pt x="1322" y="100"/>
                  <a:pt x="1322" y="100"/>
                </a:cubicBezTo>
                <a:cubicBezTo>
                  <a:pt x="1321" y="101"/>
                  <a:pt x="1321" y="101"/>
                  <a:pt x="1321" y="101"/>
                </a:cubicBezTo>
                <a:cubicBezTo>
                  <a:pt x="1322" y="103"/>
                  <a:pt x="1322" y="103"/>
                  <a:pt x="1322" y="103"/>
                </a:cubicBezTo>
                <a:cubicBezTo>
                  <a:pt x="1329" y="112"/>
                  <a:pt x="1329" y="112"/>
                  <a:pt x="1329" y="112"/>
                </a:cubicBezTo>
                <a:cubicBezTo>
                  <a:pt x="1322" y="108"/>
                  <a:pt x="1322" y="108"/>
                  <a:pt x="1322" y="108"/>
                </a:cubicBezTo>
                <a:cubicBezTo>
                  <a:pt x="1320" y="107"/>
                  <a:pt x="1320" y="107"/>
                  <a:pt x="1320" y="107"/>
                </a:cubicBezTo>
                <a:cubicBezTo>
                  <a:pt x="1318" y="115"/>
                  <a:pt x="1318" y="115"/>
                  <a:pt x="1318" y="115"/>
                </a:cubicBezTo>
                <a:cubicBezTo>
                  <a:pt x="1316" y="114"/>
                  <a:pt x="1316" y="114"/>
                  <a:pt x="1316" y="114"/>
                </a:cubicBezTo>
                <a:cubicBezTo>
                  <a:pt x="1318" y="122"/>
                  <a:pt x="1318" y="122"/>
                  <a:pt x="1318" y="122"/>
                </a:cubicBezTo>
                <a:cubicBezTo>
                  <a:pt x="1315" y="122"/>
                  <a:pt x="1315" y="122"/>
                  <a:pt x="1315" y="122"/>
                </a:cubicBezTo>
                <a:lnTo>
                  <a:pt x="1306" y="121"/>
                </a:lnTo>
                <a:close/>
                <a:moveTo>
                  <a:pt x="1349" y="93"/>
                </a:moveTo>
                <a:cubicBezTo>
                  <a:pt x="1351" y="92"/>
                  <a:pt x="1350" y="93"/>
                  <a:pt x="1349" y="93"/>
                </a:cubicBezTo>
                <a:close/>
                <a:moveTo>
                  <a:pt x="1305" y="926"/>
                </a:moveTo>
                <a:cubicBezTo>
                  <a:pt x="1305" y="926"/>
                  <a:pt x="1305" y="926"/>
                  <a:pt x="1305" y="926"/>
                </a:cubicBezTo>
                <a:cubicBezTo>
                  <a:pt x="1305" y="925"/>
                  <a:pt x="1305" y="925"/>
                  <a:pt x="1305" y="925"/>
                </a:cubicBezTo>
                <a:cubicBezTo>
                  <a:pt x="1305" y="925"/>
                  <a:pt x="1305" y="925"/>
                  <a:pt x="1305" y="925"/>
                </a:cubicBezTo>
                <a:cubicBezTo>
                  <a:pt x="1304" y="925"/>
                  <a:pt x="1304" y="925"/>
                  <a:pt x="1304" y="925"/>
                </a:cubicBezTo>
                <a:cubicBezTo>
                  <a:pt x="1304" y="924"/>
                  <a:pt x="1304" y="924"/>
                  <a:pt x="1304" y="924"/>
                </a:cubicBezTo>
                <a:cubicBezTo>
                  <a:pt x="1304" y="924"/>
                  <a:pt x="1304" y="924"/>
                  <a:pt x="1304" y="924"/>
                </a:cubicBezTo>
                <a:cubicBezTo>
                  <a:pt x="1304" y="924"/>
                  <a:pt x="1304" y="924"/>
                  <a:pt x="1304" y="924"/>
                </a:cubicBezTo>
                <a:cubicBezTo>
                  <a:pt x="1304" y="924"/>
                  <a:pt x="1304" y="924"/>
                  <a:pt x="1304" y="924"/>
                </a:cubicBezTo>
                <a:cubicBezTo>
                  <a:pt x="1304" y="924"/>
                  <a:pt x="1304" y="924"/>
                  <a:pt x="1304" y="924"/>
                </a:cubicBezTo>
                <a:cubicBezTo>
                  <a:pt x="1304" y="924"/>
                  <a:pt x="1304" y="924"/>
                  <a:pt x="1304" y="924"/>
                </a:cubicBezTo>
                <a:cubicBezTo>
                  <a:pt x="1304" y="923"/>
                  <a:pt x="1304" y="923"/>
                  <a:pt x="1304" y="923"/>
                </a:cubicBezTo>
                <a:cubicBezTo>
                  <a:pt x="1304" y="923"/>
                  <a:pt x="1304" y="923"/>
                  <a:pt x="1304" y="923"/>
                </a:cubicBezTo>
                <a:cubicBezTo>
                  <a:pt x="1304" y="923"/>
                  <a:pt x="1304" y="923"/>
                  <a:pt x="1304" y="923"/>
                </a:cubicBezTo>
                <a:cubicBezTo>
                  <a:pt x="1304" y="923"/>
                  <a:pt x="1304" y="923"/>
                  <a:pt x="1304" y="923"/>
                </a:cubicBezTo>
                <a:cubicBezTo>
                  <a:pt x="1304" y="923"/>
                  <a:pt x="1304" y="923"/>
                  <a:pt x="1304" y="923"/>
                </a:cubicBezTo>
                <a:cubicBezTo>
                  <a:pt x="1303" y="920"/>
                  <a:pt x="1301" y="916"/>
                  <a:pt x="1299" y="913"/>
                </a:cubicBezTo>
                <a:cubicBezTo>
                  <a:pt x="1298" y="911"/>
                  <a:pt x="1296" y="910"/>
                  <a:pt x="1295" y="909"/>
                </a:cubicBezTo>
                <a:cubicBezTo>
                  <a:pt x="1294" y="909"/>
                  <a:pt x="1294" y="909"/>
                  <a:pt x="1293" y="908"/>
                </a:cubicBezTo>
                <a:cubicBezTo>
                  <a:pt x="1292" y="910"/>
                  <a:pt x="1285" y="916"/>
                  <a:pt x="1285" y="916"/>
                </a:cubicBezTo>
                <a:cubicBezTo>
                  <a:pt x="1285" y="919"/>
                  <a:pt x="1286" y="919"/>
                  <a:pt x="1288" y="922"/>
                </a:cubicBezTo>
                <a:cubicBezTo>
                  <a:pt x="1285" y="923"/>
                  <a:pt x="1285" y="923"/>
                  <a:pt x="1285" y="923"/>
                </a:cubicBezTo>
                <a:cubicBezTo>
                  <a:pt x="1282" y="924"/>
                  <a:pt x="1282" y="924"/>
                  <a:pt x="1282" y="924"/>
                </a:cubicBezTo>
                <a:cubicBezTo>
                  <a:pt x="1269" y="929"/>
                  <a:pt x="1269" y="929"/>
                  <a:pt x="1269" y="929"/>
                </a:cubicBezTo>
                <a:cubicBezTo>
                  <a:pt x="1267" y="950"/>
                  <a:pt x="1274" y="941"/>
                  <a:pt x="1264" y="959"/>
                </a:cubicBezTo>
                <a:cubicBezTo>
                  <a:pt x="1262" y="962"/>
                  <a:pt x="1265" y="982"/>
                  <a:pt x="1275" y="982"/>
                </a:cubicBezTo>
                <a:cubicBezTo>
                  <a:pt x="1282" y="982"/>
                  <a:pt x="1282" y="982"/>
                  <a:pt x="1282" y="982"/>
                </a:cubicBezTo>
                <a:cubicBezTo>
                  <a:pt x="1284" y="982"/>
                  <a:pt x="1284" y="982"/>
                  <a:pt x="1284" y="982"/>
                </a:cubicBezTo>
                <a:cubicBezTo>
                  <a:pt x="1284" y="980"/>
                  <a:pt x="1285" y="979"/>
                  <a:pt x="1285" y="978"/>
                </a:cubicBezTo>
                <a:cubicBezTo>
                  <a:pt x="1289" y="970"/>
                  <a:pt x="1290" y="970"/>
                  <a:pt x="1293" y="958"/>
                </a:cubicBezTo>
                <a:cubicBezTo>
                  <a:pt x="1294" y="957"/>
                  <a:pt x="1294" y="954"/>
                  <a:pt x="1295" y="952"/>
                </a:cubicBezTo>
                <a:cubicBezTo>
                  <a:pt x="1296" y="947"/>
                  <a:pt x="1298" y="942"/>
                  <a:pt x="1299" y="937"/>
                </a:cubicBezTo>
                <a:cubicBezTo>
                  <a:pt x="1300" y="933"/>
                  <a:pt x="1300" y="930"/>
                  <a:pt x="1300" y="929"/>
                </a:cubicBezTo>
                <a:cubicBezTo>
                  <a:pt x="1304" y="928"/>
                  <a:pt x="1304" y="928"/>
                  <a:pt x="1304" y="928"/>
                </a:cubicBezTo>
                <a:cubicBezTo>
                  <a:pt x="1304" y="928"/>
                  <a:pt x="1304" y="928"/>
                  <a:pt x="1304" y="928"/>
                </a:cubicBezTo>
                <a:cubicBezTo>
                  <a:pt x="1304" y="928"/>
                  <a:pt x="1304" y="928"/>
                  <a:pt x="1304" y="928"/>
                </a:cubicBezTo>
                <a:cubicBezTo>
                  <a:pt x="1304" y="928"/>
                  <a:pt x="1304" y="928"/>
                  <a:pt x="1304" y="928"/>
                </a:cubicBezTo>
                <a:cubicBezTo>
                  <a:pt x="1304" y="928"/>
                  <a:pt x="1304" y="928"/>
                  <a:pt x="1304" y="928"/>
                </a:cubicBezTo>
                <a:cubicBezTo>
                  <a:pt x="1304" y="928"/>
                  <a:pt x="1304" y="928"/>
                  <a:pt x="1304" y="928"/>
                </a:cubicBezTo>
                <a:cubicBezTo>
                  <a:pt x="1304" y="928"/>
                  <a:pt x="1304" y="928"/>
                  <a:pt x="1304" y="928"/>
                </a:cubicBezTo>
                <a:cubicBezTo>
                  <a:pt x="1304" y="928"/>
                  <a:pt x="1304" y="928"/>
                  <a:pt x="1304" y="928"/>
                </a:cubicBezTo>
                <a:cubicBezTo>
                  <a:pt x="1304" y="928"/>
                  <a:pt x="1304" y="928"/>
                  <a:pt x="1304" y="928"/>
                </a:cubicBezTo>
                <a:cubicBezTo>
                  <a:pt x="1304" y="928"/>
                  <a:pt x="1304" y="928"/>
                  <a:pt x="1304" y="928"/>
                </a:cubicBezTo>
                <a:cubicBezTo>
                  <a:pt x="1304" y="928"/>
                  <a:pt x="1304" y="928"/>
                  <a:pt x="1304" y="928"/>
                </a:cubicBezTo>
                <a:cubicBezTo>
                  <a:pt x="1304" y="928"/>
                  <a:pt x="1304" y="928"/>
                  <a:pt x="1304" y="928"/>
                </a:cubicBezTo>
                <a:cubicBezTo>
                  <a:pt x="1305" y="928"/>
                  <a:pt x="1305" y="928"/>
                  <a:pt x="1305" y="928"/>
                </a:cubicBezTo>
                <a:cubicBezTo>
                  <a:pt x="1305" y="928"/>
                  <a:pt x="1305" y="928"/>
                  <a:pt x="1305" y="928"/>
                </a:cubicBezTo>
                <a:cubicBezTo>
                  <a:pt x="1305" y="928"/>
                  <a:pt x="1305" y="928"/>
                  <a:pt x="1305" y="928"/>
                </a:cubicBezTo>
                <a:cubicBezTo>
                  <a:pt x="1305" y="928"/>
                  <a:pt x="1305" y="928"/>
                  <a:pt x="1305" y="928"/>
                </a:cubicBezTo>
                <a:cubicBezTo>
                  <a:pt x="1305" y="928"/>
                  <a:pt x="1305" y="928"/>
                  <a:pt x="1305" y="928"/>
                </a:cubicBezTo>
                <a:cubicBezTo>
                  <a:pt x="1305" y="928"/>
                  <a:pt x="1305" y="928"/>
                  <a:pt x="1305" y="928"/>
                </a:cubicBezTo>
                <a:cubicBezTo>
                  <a:pt x="1305" y="928"/>
                  <a:pt x="1305" y="928"/>
                  <a:pt x="1305" y="928"/>
                </a:cubicBezTo>
                <a:cubicBezTo>
                  <a:pt x="1305" y="927"/>
                  <a:pt x="1305" y="927"/>
                  <a:pt x="1305" y="926"/>
                </a:cubicBezTo>
                <a:close/>
                <a:moveTo>
                  <a:pt x="1305" y="639"/>
                </a:moveTo>
                <a:cubicBezTo>
                  <a:pt x="1305" y="639"/>
                  <a:pt x="1305" y="639"/>
                  <a:pt x="1305" y="639"/>
                </a:cubicBezTo>
                <a:cubicBezTo>
                  <a:pt x="1305" y="639"/>
                  <a:pt x="1305" y="639"/>
                  <a:pt x="1305" y="639"/>
                </a:cubicBezTo>
                <a:close/>
                <a:moveTo>
                  <a:pt x="1304" y="353"/>
                </a:moveTo>
                <a:cubicBezTo>
                  <a:pt x="1304" y="353"/>
                  <a:pt x="1304" y="353"/>
                  <a:pt x="1304" y="353"/>
                </a:cubicBezTo>
                <a:cubicBezTo>
                  <a:pt x="1304" y="353"/>
                  <a:pt x="1304" y="353"/>
                  <a:pt x="1304" y="353"/>
                </a:cubicBezTo>
                <a:cubicBezTo>
                  <a:pt x="1304" y="353"/>
                  <a:pt x="1304" y="353"/>
                  <a:pt x="1304" y="353"/>
                </a:cubicBezTo>
                <a:cubicBezTo>
                  <a:pt x="1304" y="353"/>
                  <a:pt x="1304" y="353"/>
                  <a:pt x="1304" y="353"/>
                </a:cubicBezTo>
                <a:cubicBezTo>
                  <a:pt x="1304" y="353"/>
                  <a:pt x="1304" y="353"/>
                  <a:pt x="1304" y="353"/>
                </a:cubicBezTo>
                <a:cubicBezTo>
                  <a:pt x="1304" y="353"/>
                  <a:pt x="1304" y="353"/>
                  <a:pt x="1304" y="353"/>
                </a:cubicBezTo>
                <a:cubicBezTo>
                  <a:pt x="1304" y="353"/>
                  <a:pt x="1304" y="353"/>
                  <a:pt x="1304" y="353"/>
                </a:cubicBezTo>
                <a:cubicBezTo>
                  <a:pt x="1304" y="353"/>
                  <a:pt x="1304" y="353"/>
                  <a:pt x="1304" y="353"/>
                </a:cubicBezTo>
                <a:cubicBezTo>
                  <a:pt x="1304" y="353"/>
                  <a:pt x="1304" y="353"/>
                  <a:pt x="1304" y="353"/>
                </a:cubicBezTo>
                <a:cubicBezTo>
                  <a:pt x="1304" y="353"/>
                  <a:pt x="1304" y="353"/>
                  <a:pt x="1304" y="353"/>
                </a:cubicBezTo>
                <a:cubicBezTo>
                  <a:pt x="1305" y="353"/>
                  <a:pt x="1305" y="353"/>
                  <a:pt x="1305" y="353"/>
                </a:cubicBezTo>
                <a:cubicBezTo>
                  <a:pt x="1305" y="353"/>
                  <a:pt x="1305" y="353"/>
                  <a:pt x="1305" y="353"/>
                </a:cubicBezTo>
                <a:cubicBezTo>
                  <a:pt x="1305" y="353"/>
                  <a:pt x="1305" y="353"/>
                  <a:pt x="1305" y="353"/>
                </a:cubicBezTo>
                <a:cubicBezTo>
                  <a:pt x="1305" y="353"/>
                  <a:pt x="1305" y="353"/>
                  <a:pt x="1305" y="353"/>
                </a:cubicBezTo>
                <a:cubicBezTo>
                  <a:pt x="1305" y="353"/>
                  <a:pt x="1305" y="353"/>
                  <a:pt x="1305" y="353"/>
                </a:cubicBezTo>
                <a:cubicBezTo>
                  <a:pt x="1305" y="353"/>
                  <a:pt x="1305" y="353"/>
                  <a:pt x="1305" y="353"/>
                </a:cubicBezTo>
                <a:cubicBezTo>
                  <a:pt x="1305" y="353"/>
                  <a:pt x="1305" y="353"/>
                  <a:pt x="1305" y="353"/>
                </a:cubicBezTo>
                <a:cubicBezTo>
                  <a:pt x="1305" y="353"/>
                  <a:pt x="1305" y="353"/>
                  <a:pt x="1305" y="353"/>
                </a:cubicBezTo>
                <a:cubicBezTo>
                  <a:pt x="1305" y="353"/>
                  <a:pt x="1305" y="353"/>
                  <a:pt x="1305" y="353"/>
                </a:cubicBezTo>
                <a:cubicBezTo>
                  <a:pt x="1305" y="353"/>
                  <a:pt x="1305" y="353"/>
                  <a:pt x="1305" y="353"/>
                </a:cubicBezTo>
                <a:cubicBezTo>
                  <a:pt x="1306" y="353"/>
                  <a:pt x="1306" y="353"/>
                  <a:pt x="1306" y="353"/>
                </a:cubicBezTo>
                <a:cubicBezTo>
                  <a:pt x="1306" y="353"/>
                  <a:pt x="1306" y="353"/>
                  <a:pt x="1306" y="353"/>
                </a:cubicBezTo>
                <a:cubicBezTo>
                  <a:pt x="1306" y="353"/>
                  <a:pt x="1306" y="353"/>
                  <a:pt x="1306" y="353"/>
                </a:cubicBezTo>
                <a:cubicBezTo>
                  <a:pt x="1306" y="353"/>
                  <a:pt x="1306" y="353"/>
                  <a:pt x="1306" y="353"/>
                </a:cubicBezTo>
                <a:cubicBezTo>
                  <a:pt x="1306" y="353"/>
                  <a:pt x="1306" y="353"/>
                  <a:pt x="1306" y="353"/>
                </a:cubicBezTo>
                <a:cubicBezTo>
                  <a:pt x="1306" y="353"/>
                  <a:pt x="1306" y="353"/>
                  <a:pt x="1306" y="353"/>
                </a:cubicBezTo>
                <a:cubicBezTo>
                  <a:pt x="1306" y="353"/>
                  <a:pt x="1306" y="353"/>
                  <a:pt x="1306" y="353"/>
                </a:cubicBezTo>
                <a:cubicBezTo>
                  <a:pt x="1306" y="353"/>
                  <a:pt x="1306" y="353"/>
                  <a:pt x="1306" y="353"/>
                </a:cubicBezTo>
                <a:cubicBezTo>
                  <a:pt x="1307" y="348"/>
                  <a:pt x="1307" y="348"/>
                  <a:pt x="1307" y="348"/>
                </a:cubicBezTo>
                <a:cubicBezTo>
                  <a:pt x="1306" y="348"/>
                  <a:pt x="1306" y="348"/>
                  <a:pt x="1306" y="348"/>
                </a:cubicBezTo>
                <a:cubicBezTo>
                  <a:pt x="1306" y="348"/>
                  <a:pt x="1306" y="348"/>
                  <a:pt x="1306" y="348"/>
                </a:cubicBezTo>
                <a:cubicBezTo>
                  <a:pt x="1306" y="348"/>
                  <a:pt x="1306" y="348"/>
                  <a:pt x="1306" y="348"/>
                </a:cubicBezTo>
                <a:cubicBezTo>
                  <a:pt x="1306" y="348"/>
                  <a:pt x="1306" y="348"/>
                  <a:pt x="1306" y="348"/>
                </a:cubicBezTo>
                <a:cubicBezTo>
                  <a:pt x="1306" y="348"/>
                  <a:pt x="1306" y="348"/>
                  <a:pt x="1306" y="348"/>
                </a:cubicBezTo>
                <a:cubicBezTo>
                  <a:pt x="1306" y="348"/>
                  <a:pt x="1306" y="348"/>
                  <a:pt x="1306" y="348"/>
                </a:cubicBezTo>
                <a:cubicBezTo>
                  <a:pt x="1306" y="348"/>
                  <a:pt x="1306" y="348"/>
                  <a:pt x="1306" y="348"/>
                </a:cubicBezTo>
                <a:cubicBezTo>
                  <a:pt x="1305" y="348"/>
                  <a:pt x="1305" y="348"/>
                  <a:pt x="1305" y="348"/>
                </a:cubicBezTo>
                <a:cubicBezTo>
                  <a:pt x="1305" y="348"/>
                  <a:pt x="1305" y="348"/>
                  <a:pt x="1305" y="348"/>
                </a:cubicBezTo>
                <a:cubicBezTo>
                  <a:pt x="1305" y="348"/>
                  <a:pt x="1305" y="348"/>
                  <a:pt x="1305" y="348"/>
                </a:cubicBezTo>
                <a:cubicBezTo>
                  <a:pt x="1305" y="348"/>
                  <a:pt x="1305" y="348"/>
                  <a:pt x="1305" y="348"/>
                </a:cubicBezTo>
                <a:cubicBezTo>
                  <a:pt x="1305" y="348"/>
                  <a:pt x="1305" y="348"/>
                  <a:pt x="1305" y="348"/>
                </a:cubicBezTo>
                <a:cubicBezTo>
                  <a:pt x="1305" y="348"/>
                  <a:pt x="1305" y="348"/>
                  <a:pt x="1305" y="348"/>
                </a:cubicBezTo>
                <a:cubicBezTo>
                  <a:pt x="1305" y="348"/>
                  <a:pt x="1305" y="348"/>
                  <a:pt x="1305" y="348"/>
                </a:cubicBezTo>
                <a:cubicBezTo>
                  <a:pt x="1305" y="348"/>
                  <a:pt x="1305" y="348"/>
                  <a:pt x="1305" y="348"/>
                </a:cubicBezTo>
                <a:cubicBezTo>
                  <a:pt x="1305" y="348"/>
                  <a:pt x="1305" y="348"/>
                  <a:pt x="1305" y="348"/>
                </a:cubicBezTo>
                <a:cubicBezTo>
                  <a:pt x="1305" y="348"/>
                  <a:pt x="1305" y="348"/>
                  <a:pt x="1305" y="348"/>
                </a:cubicBezTo>
                <a:cubicBezTo>
                  <a:pt x="1304" y="348"/>
                  <a:pt x="1304" y="348"/>
                  <a:pt x="1304" y="348"/>
                </a:cubicBezTo>
                <a:cubicBezTo>
                  <a:pt x="1304" y="348"/>
                  <a:pt x="1304" y="348"/>
                  <a:pt x="1304" y="348"/>
                </a:cubicBezTo>
                <a:cubicBezTo>
                  <a:pt x="1304" y="348"/>
                  <a:pt x="1304" y="348"/>
                  <a:pt x="1304" y="348"/>
                </a:cubicBezTo>
                <a:cubicBezTo>
                  <a:pt x="1304" y="348"/>
                  <a:pt x="1304" y="348"/>
                  <a:pt x="1304" y="348"/>
                </a:cubicBezTo>
                <a:cubicBezTo>
                  <a:pt x="1304" y="348"/>
                  <a:pt x="1304" y="348"/>
                  <a:pt x="1304" y="348"/>
                </a:cubicBezTo>
                <a:cubicBezTo>
                  <a:pt x="1304" y="348"/>
                  <a:pt x="1304" y="348"/>
                  <a:pt x="1304" y="348"/>
                </a:cubicBezTo>
                <a:cubicBezTo>
                  <a:pt x="1304" y="348"/>
                  <a:pt x="1304" y="348"/>
                  <a:pt x="1304" y="348"/>
                </a:cubicBezTo>
                <a:cubicBezTo>
                  <a:pt x="1304" y="348"/>
                  <a:pt x="1304" y="348"/>
                  <a:pt x="1304" y="348"/>
                </a:cubicBezTo>
                <a:cubicBezTo>
                  <a:pt x="1304" y="348"/>
                  <a:pt x="1304" y="348"/>
                  <a:pt x="1304" y="348"/>
                </a:cubicBezTo>
                <a:cubicBezTo>
                  <a:pt x="1304" y="348"/>
                  <a:pt x="1304" y="348"/>
                  <a:pt x="1304" y="348"/>
                </a:cubicBezTo>
                <a:cubicBezTo>
                  <a:pt x="1304" y="348"/>
                  <a:pt x="1304" y="348"/>
                  <a:pt x="1304" y="348"/>
                </a:cubicBezTo>
                <a:cubicBezTo>
                  <a:pt x="1304" y="348"/>
                  <a:pt x="1304" y="348"/>
                  <a:pt x="1304" y="348"/>
                </a:cubicBezTo>
                <a:cubicBezTo>
                  <a:pt x="1299" y="347"/>
                  <a:pt x="1301" y="345"/>
                  <a:pt x="1299" y="345"/>
                </a:cubicBezTo>
                <a:cubicBezTo>
                  <a:pt x="1299" y="345"/>
                  <a:pt x="1299" y="345"/>
                  <a:pt x="1298" y="345"/>
                </a:cubicBezTo>
                <a:cubicBezTo>
                  <a:pt x="1297" y="345"/>
                  <a:pt x="1296" y="345"/>
                  <a:pt x="1295" y="346"/>
                </a:cubicBezTo>
                <a:cubicBezTo>
                  <a:pt x="1294" y="346"/>
                  <a:pt x="1293" y="347"/>
                  <a:pt x="1292" y="348"/>
                </a:cubicBezTo>
                <a:cubicBezTo>
                  <a:pt x="1292" y="354"/>
                  <a:pt x="1292" y="354"/>
                  <a:pt x="1292" y="354"/>
                </a:cubicBezTo>
                <a:cubicBezTo>
                  <a:pt x="1295" y="358"/>
                  <a:pt x="1295" y="358"/>
                  <a:pt x="1295" y="358"/>
                </a:cubicBezTo>
                <a:cubicBezTo>
                  <a:pt x="1295" y="359"/>
                  <a:pt x="1295" y="359"/>
                  <a:pt x="1295" y="359"/>
                </a:cubicBezTo>
                <a:cubicBezTo>
                  <a:pt x="1299" y="355"/>
                  <a:pt x="1299" y="355"/>
                  <a:pt x="1299" y="355"/>
                </a:cubicBezTo>
                <a:cubicBezTo>
                  <a:pt x="1300" y="354"/>
                  <a:pt x="1300" y="354"/>
                  <a:pt x="1300" y="354"/>
                </a:cubicBezTo>
                <a:cubicBezTo>
                  <a:pt x="1302" y="356"/>
                  <a:pt x="1302" y="356"/>
                  <a:pt x="1302" y="356"/>
                </a:cubicBezTo>
                <a:cubicBezTo>
                  <a:pt x="1303" y="354"/>
                  <a:pt x="1303" y="354"/>
                  <a:pt x="1303" y="354"/>
                </a:cubicBezTo>
                <a:cubicBezTo>
                  <a:pt x="1302" y="353"/>
                  <a:pt x="1302" y="353"/>
                  <a:pt x="1302" y="353"/>
                </a:cubicBezTo>
                <a:cubicBezTo>
                  <a:pt x="1304" y="353"/>
                  <a:pt x="1304" y="353"/>
                  <a:pt x="1304" y="353"/>
                </a:cubicBezTo>
                <a:close/>
                <a:moveTo>
                  <a:pt x="1268" y="120"/>
                </a:moveTo>
                <a:cubicBezTo>
                  <a:pt x="1270" y="121"/>
                  <a:pt x="1270" y="121"/>
                  <a:pt x="1270" y="121"/>
                </a:cubicBezTo>
                <a:cubicBezTo>
                  <a:pt x="1276" y="122"/>
                  <a:pt x="1276" y="122"/>
                  <a:pt x="1276" y="122"/>
                </a:cubicBezTo>
                <a:cubicBezTo>
                  <a:pt x="1277" y="119"/>
                  <a:pt x="1277" y="119"/>
                  <a:pt x="1277" y="119"/>
                </a:cubicBezTo>
                <a:cubicBezTo>
                  <a:pt x="1280" y="120"/>
                  <a:pt x="1282" y="120"/>
                  <a:pt x="1282" y="121"/>
                </a:cubicBezTo>
                <a:cubicBezTo>
                  <a:pt x="1282" y="121"/>
                  <a:pt x="1282" y="121"/>
                  <a:pt x="1282" y="122"/>
                </a:cubicBezTo>
                <a:cubicBezTo>
                  <a:pt x="1282" y="123"/>
                  <a:pt x="1281" y="124"/>
                  <a:pt x="1281" y="126"/>
                </a:cubicBezTo>
                <a:cubicBezTo>
                  <a:pt x="1282" y="127"/>
                  <a:pt x="1282" y="127"/>
                  <a:pt x="1282" y="127"/>
                </a:cubicBezTo>
                <a:cubicBezTo>
                  <a:pt x="1285" y="130"/>
                  <a:pt x="1285" y="130"/>
                  <a:pt x="1285" y="130"/>
                </a:cubicBezTo>
                <a:cubicBezTo>
                  <a:pt x="1289" y="134"/>
                  <a:pt x="1289" y="134"/>
                  <a:pt x="1289" y="134"/>
                </a:cubicBezTo>
                <a:cubicBezTo>
                  <a:pt x="1295" y="129"/>
                  <a:pt x="1295" y="129"/>
                  <a:pt x="1295" y="129"/>
                </a:cubicBezTo>
                <a:cubicBezTo>
                  <a:pt x="1295" y="129"/>
                  <a:pt x="1295" y="129"/>
                  <a:pt x="1295" y="129"/>
                </a:cubicBezTo>
                <a:cubicBezTo>
                  <a:pt x="1296" y="133"/>
                  <a:pt x="1296" y="133"/>
                  <a:pt x="1296" y="133"/>
                </a:cubicBezTo>
                <a:cubicBezTo>
                  <a:pt x="1299" y="135"/>
                  <a:pt x="1299" y="135"/>
                  <a:pt x="1299" y="135"/>
                </a:cubicBezTo>
                <a:cubicBezTo>
                  <a:pt x="1304" y="138"/>
                  <a:pt x="1304" y="138"/>
                  <a:pt x="1304" y="138"/>
                </a:cubicBezTo>
                <a:cubicBezTo>
                  <a:pt x="1304" y="138"/>
                  <a:pt x="1304" y="138"/>
                  <a:pt x="1304" y="138"/>
                </a:cubicBezTo>
                <a:cubicBezTo>
                  <a:pt x="1304" y="138"/>
                  <a:pt x="1304" y="138"/>
                  <a:pt x="1304" y="138"/>
                </a:cubicBezTo>
                <a:cubicBezTo>
                  <a:pt x="1304" y="138"/>
                  <a:pt x="1304" y="138"/>
                  <a:pt x="1304" y="138"/>
                </a:cubicBezTo>
                <a:cubicBezTo>
                  <a:pt x="1304" y="138"/>
                  <a:pt x="1304" y="138"/>
                  <a:pt x="1304" y="138"/>
                </a:cubicBezTo>
                <a:cubicBezTo>
                  <a:pt x="1304" y="138"/>
                  <a:pt x="1304" y="138"/>
                  <a:pt x="1304" y="138"/>
                </a:cubicBezTo>
                <a:cubicBezTo>
                  <a:pt x="1304" y="138"/>
                  <a:pt x="1304" y="138"/>
                  <a:pt x="1304" y="138"/>
                </a:cubicBezTo>
                <a:cubicBezTo>
                  <a:pt x="1304" y="138"/>
                  <a:pt x="1304" y="138"/>
                  <a:pt x="1304" y="138"/>
                </a:cubicBezTo>
                <a:cubicBezTo>
                  <a:pt x="1304" y="138"/>
                  <a:pt x="1304" y="138"/>
                  <a:pt x="1304" y="138"/>
                </a:cubicBezTo>
                <a:cubicBezTo>
                  <a:pt x="1304" y="138"/>
                  <a:pt x="1304" y="138"/>
                  <a:pt x="1304" y="138"/>
                </a:cubicBezTo>
                <a:cubicBezTo>
                  <a:pt x="1304" y="138"/>
                  <a:pt x="1304" y="138"/>
                  <a:pt x="1304" y="138"/>
                </a:cubicBezTo>
                <a:cubicBezTo>
                  <a:pt x="1304" y="138"/>
                  <a:pt x="1304" y="138"/>
                  <a:pt x="1304" y="138"/>
                </a:cubicBezTo>
                <a:cubicBezTo>
                  <a:pt x="1305" y="138"/>
                  <a:pt x="1305" y="138"/>
                  <a:pt x="1305" y="138"/>
                </a:cubicBezTo>
                <a:cubicBezTo>
                  <a:pt x="1305" y="138"/>
                  <a:pt x="1305" y="138"/>
                  <a:pt x="1305" y="138"/>
                </a:cubicBezTo>
                <a:cubicBezTo>
                  <a:pt x="1305" y="138"/>
                  <a:pt x="1305" y="138"/>
                  <a:pt x="1305" y="138"/>
                </a:cubicBezTo>
                <a:cubicBezTo>
                  <a:pt x="1305" y="138"/>
                  <a:pt x="1305" y="138"/>
                  <a:pt x="1305" y="138"/>
                </a:cubicBezTo>
                <a:cubicBezTo>
                  <a:pt x="1305" y="138"/>
                  <a:pt x="1305" y="138"/>
                  <a:pt x="1305" y="138"/>
                </a:cubicBezTo>
                <a:cubicBezTo>
                  <a:pt x="1305" y="138"/>
                  <a:pt x="1305" y="138"/>
                  <a:pt x="1305" y="138"/>
                </a:cubicBezTo>
                <a:cubicBezTo>
                  <a:pt x="1305" y="138"/>
                  <a:pt x="1305" y="138"/>
                  <a:pt x="1305" y="138"/>
                </a:cubicBezTo>
                <a:cubicBezTo>
                  <a:pt x="1305" y="138"/>
                  <a:pt x="1305" y="138"/>
                  <a:pt x="1305" y="138"/>
                </a:cubicBezTo>
                <a:cubicBezTo>
                  <a:pt x="1305" y="138"/>
                  <a:pt x="1305" y="138"/>
                  <a:pt x="1305" y="138"/>
                </a:cubicBezTo>
                <a:cubicBezTo>
                  <a:pt x="1305" y="137"/>
                  <a:pt x="1305" y="137"/>
                  <a:pt x="1305" y="137"/>
                </a:cubicBezTo>
                <a:cubicBezTo>
                  <a:pt x="1305" y="137"/>
                  <a:pt x="1305" y="137"/>
                  <a:pt x="1305" y="137"/>
                </a:cubicBezTo>
                <a:cubicBezTo>
                  <a:pt x="1306" y="137"/>
                  <a:pt x="1306" y="137"/>
                  <a:pt x="1306" y="137"/>
                </a:cubicBezTo>
                <a:cubicBezTo>
                  <a:pt x="1306" y="137"/>
                  <a:pt x="1306" y="137"/>
                  <a:pt x="1306" y="137"/>
                </a:cubicBezTo>
                <a:cubicBezTo>
                  <a:pt x="1306" y="137"/>
                  <a:pt x="1306" y="137"/>
                  <a:pt x="1306" y="137"/>
                </a:cubicBezTo>
                <a:cubicBezTo>
                  <a:pt x="1306" y="137"/>
                  <a:pt x="1306" y="137"/>
                  <a:pt x="1306" y="137"/>
                </a:cubicBezTo>
                <a:cubicBezTo>
                  <a:pt x="1306" y="137"/>
                  <a:pt x="1306" y="137"/>
                  <a:pt x="1306" y="137"/>
                </a:cubicBezTo>
                <a:cubicBezTo>
                  <a:pt x="1306" y="137"/>
                  <a:pt x="1306" y="137"/>
                  <a:pt x="1306" y="137"/>
                </a:cubicBezTo>
                <a:cubicBezTo>
                  <a:pt x="1306" y="137"/>
                  <a:pt x="1306" y="137"/>
                  <a:pt x="1306" y="137"/>
                </a:cubicBezTo>
                <a:cubicBezTo>
                  <a:pt x="1306" y="136"/>
                  <a:pt x="1307" y="135"/>
                  <a:pt x="1307" y="135"/>
                </a:cubicBezTo>
                <a:cubicBezTo>
                  <a:pt x="1307" y="133"/>
                  <a:pt x="1306" y="132"/>
                  <a:pt x="1306" y="132"/>
                </a:cubicBezTo>
                <a:cubicBezTo>
                  <a:pt x="1306" y="132"/>
                  <a:pt x="1306" y="132"/>
                  <a:pt x="1306" y="132"/>
                </a:cubicBezTo>
                <a:cubicBezTo>
                  <a:pt x="1306" y="132"/>
                  <a:pt x="1306" y="132"/>
                  <a:pt x="1306" y="132"/>
                </a:cubicBezTo>
                <a:cubicBezTo>
                  <a:pt x="1306" y="132"/>
                  <a:pt x="1306" y="132"/>
                  <a:pt x="1306" y="132"/>
                </a:cubicBezTo>
                <a:cubicBezTo>
                  <a:pt x="1306" y="132"/>
                  <a:pt x="1306" y="132"/>
                  <a:pt x="1306" y="132"/>
                </a:cubicBezTo>
                <a:cubicBezTo>
                  <a:pt x="1306" y="132"/>
                  <a:pt x="1306" y="132"/>
                  <a:pt x="1306" y="132"/>
                </a:cubicBezTo>
                <a:cubicBezTo>
                  <a:pt x="1306" y="132"/>
                  <a:pt x="1306" y="132"/>
                  <a:pt x="1306" y="132"/>
                </a:cubicBezTo>
                <a:cubicBezTo>
                  <a:pt x="1305" y="132"/>
                  <a:pt x="1305" y="132"/>
                  <a:pt x="1305" y="132"/>
                </a:cubicBezTo>
                <a:cubicBezTo>
                  <a:pt x="1305" y="132"/>
                  <a:pt x="1305" y="132"/>
                  <a:pt x="1305" y="132"/>
                </a:cubicBezTo>
                <a:cubicBezTo>
                  <a:pt x="1305" y="132"/>
                  <a:pt x="1305" y="132"/>
                  <a:pt x="1305" y="132"/>
                </a:cubicBezTo>
                <a:cubicBezTo>
                  <a:pt x="1305" y="132"/>
                  <a:pt x="1305" y="132"/>
                  <a:pt x="1305" y="132"/>
                </a:cubicBezTo>
                <a:cubicBezTo>
                  <a:pt x="1305" y="132"/>
                  <a:pt x="1305" y="132"/>
                  <a:pt x="1305" y="132"/>
                </a:cubicBezTo>
                <a:cubicBezTo>
                  <a:pt x="1305" y="132"/>
                  <a:pt x="1305" y="132"/>
                  <a:pt x="1305" y="132"/>
                </a:cubicBezTo>
                <a:cubicBezTo>
                  <a:pt x="1305" y="131"/>
                  <a:pt x="1305" y="131"/>
                  <a:pt x="1305" y="131"/>
                </a:cubicBezTo>
                <a:cubicBezTo>
                  <a:pt x="1305" y="131"/>
                  <a:pt x="1305" y="131"/>
                  <a:pt x="1305" y="131"/>
                </a:cubicBezTo>
                <a:cubicBezTo>
                  <a:pt x="1305" y="131"/>
                  <a:pt x="1305" y="131"/>
                  <a:pt x="1305" y="131"/>
                </a:cubicBezTo>
                <a:cubicBezTo>
                  <a:pt x="1305" y="131"/>
                  <a:pt x="1305" y="131"/>
                  <a:pt x="1305" y="131"/>
                </a:cubicBezTo>
                <a:cubicBezTo>
                  <a:pt x="1304" y="131"/>
                  <a:pt x="1304" y="131"/>
                  <a:pt x="1304" y="131"/>
                </a:cubicBezTo>
                <a:cubicBezTo>
                  <a:pt x="1304" y="131"/>
                  <a:pt x="1304" y="131"/>
                  <a:pt x="1304" y="131"/>
                </a:cubicBezTo>
                <a:cubicBezTo>
                  <a:pt x="1304" y="131"/>
                  <a:pt x="1304" y="131"/>
                  <a:pt x="1304" y="131"/>
                </a:cubicBezTo>
                <a:cubicBezTo>
                  <a:pt x="1304" y="131"/>
                  <a:pt x="1304" y="131"/>
                  <a:pt x="1304" y="131"/>
                </a:cubicBezTo>
                <a:cubicBezTo>
                  <a:pt x="1304" y="131"/>
                  <a:pt x="1304" y="131"/>
                  <a:pt x="1304" y="131"/>
                </a:cubicBezTo>
                <a:cubicBezTo>
                  <a:pt x="1304" y="131"/>
                  <a:pt x="1304" y="131"/>
                  <a:pt x="1304" y="131"/>
                </a:cubicBezTo>
                <a:cubicBezTo>
                  <a:pt x="1304" y="131"/>
                  <a:pt x="1304" y="131"/>
                  <a:pt x="1304" y="131"/>
                </a:cubicBezTo>
                <a:cubicBezTo>
                  <a:pt x="1304" y="131"/>
                  <a:pt x="1304" y="131"/>
                  <a:pt x="1304" y="131"/>
                </a:cubicBezTo>
                <a:cubicBezTo>
                  <a:pt x="1304" y="131"/>
                  <a:pt x="1304" y="131"/>
                  <a:pt x="1304" y="131"/>
                </a:cubicBezTo>
                <a:cubicBezTo>
                  <a:pt x="1304" y="131"/>
                  <a:pt x="1304" y="131"/>
                  <a:pt x="1304" y="131"/>
                </a:cubicBezTo>
                <a:cubicBezTo>
                  <a:pt x="1304" y="131"/>
                  <a:pt x="1304" y="131"/>
                  <a:pt x="1304" y="131"/>
                </a:cubicBezTo>
                <a:cubicBezTo>
                  <a:pt x="1304" y="131"/>
                  <a:pt x="1304" y="131"/>
                  <a:pt x="1304" y="131"/>
                </a:cubicBezTo>
                <a:cubicBezTo>
                  <a:pt x="1303" y="131"/>
                  <a:pt x="1302" y="131"/>
                  <a:pt x="1301" y="130"/>
                </a:cubicBezTo>
                <a:cubicBezTo>
                  <a:pt x="1301" y="129"/>
                  <a:pt x="1301" y="129"/>
                  <a:pt x="1301" y="129"/>
                </a:cubicBezTo>
                <a:cubicBezTo>
                  <a:pt x="1299" y="127"/>
                  <a:pt x="1299" y="127"/>
                  <a:pt x="1299" y="127"/>
                </a:cubicBezTo>
                <a:cubicBezTo>
                  <a:pt x="1295" y="124"/>
                  <a:pt x="1295" y="124"/>
                  <a:pt x="1295" y="124"/>
                </a:cubicBezTo>
                <a:cubicBezTo>
                  <a:pt x="1293" y="123"/>
                  <a:pt x="1293" y="123"/>
                  <a:pt x="1293" y="123"/>
                </a:cubicBezTo>
                <a:cubicBezTo>
                  <a:pt x="1295" y="123"/>
                  <a:pt x="1295" y="123"/>
                  <a:pt x="1295" y="123"/>
                </a:cubicBezTo>
                <a:cubicBezTo>
                  <a:pt x="1299" y="123"/>
                  <a:pt x="1299" y="123"/>
                  <a:pt x="1299" y="123"/>
                </a:cubicBezTo>
                <a:cubicBezTo>
                  <a:pt x="1299" y="123"/>
                  <a:pt x="1299" y="123"/>
                  <a:pt x="1299" y="123"/>
                </a:cubicBezTo>
                <a:cubicBezTo>
                  <a:pt x="1304" y="120"/>
                  <a:pt x="1304" y="120"/>
                  <a:pt x="1304" y="120"/>
                </a:cubicBezTo>
                <a:cubicBezTo>
                  <a:pt x="1304" y="120"/>
                  <a:pt x="1304" y="120"/>
                  <a:pt x="1304" y="120"/>
                </a:cubicBezTo>
                <a:cubicBezTo>
                  <a:pt x="1304" y="120"/>
                  <a:pt x="1304" y="120"/>
                  <a:pt x="1304" y="120"/>
                </a:cubicBezTo>
                <a:cubicBezTo>
                  <a:pt x="1304" y="120"/>
                  <a:pt x="1304" y="120"/>
                  <a:pt x="1304" y="120"/>
                </a:cubicBezTo>
                <a:cubicBezTo>
                  <a:pt x="1304" y="120"/>
                  <a:pt x="1304" y="120"/>
                  <a:pt x="1304" y="120"/>
                </a:cubicBezTo>
                <a:cubicBezTo>
                  <a:pt x="1304" y="120"/>
                  <a:pt x="1304" y="120"/>
                  <a:pt x="1304" y="120"/>
                </a:cubicBezTo>
                <a:cubicBezTo>
                  <a:pt x="1304" y="120"/>
                  <a:pt x="1304" y="120"/>
                  <a:pt x="1304" y="120"/>
                </a:cubicBezTo>
                <a:cubicBezTo>
                  <a:pt x="1304" y="120"/>
                  <a:pt x="1304" y="120"/>
                  <a:pt x="1304" y="120"/>
                </a:cubicBezTo>
                <a:cubicBezTo>
                  <a:pt x="1304" y="120"/>
                  <a:pt x="1304" y="120"/>
                  <a:pt x="1304" y="120"/>
                </a:cubicBezTo>
                <a:cubicBezTo>
                  <a:pt x="1304" y="120"/>
                  <a:pt x="1304" y="120"/>
                  <a:pt x="1304" y="120"/>
                </a:cubicBezTo>
                <a:cubicBezTo>
                  <a:pt x="1304" y="120"/>
                  <a:pt x="1304" y="120"/>
                  <a:pt x="1304" y="120"/>
                </a:cubicBezTo>
                <a:cubicBezTo>
                  <a:pt x="1304" y="120"/>
                  <a:pt x="1304" y="120"/>
                  <a:pt x="1304" y="120"/>
                </a:cubicBezTo>
                <a:cubicBezTo>
                  <a:pt x="1305" y="120"/>
                  <a:pt x="1305" y="120"/>
                  <a:pt x="1305" y="120"/>
                </a:cubicBezTo>
                <a:cubicBezTo>
                  <a:pt x="1305" y="120"/>
                  <a:pt x="1305" y="120"/>
                  <a:pt x="1305" y="120"/>
                </a:cubicBezTo>
                <a:cubicBezTo>
                  <a:pt x="1305" y="120"/>
                  <a:pt x="1305" y="120"/>
                  <a:pt x="1305" y="120"/>
                </a:cubicBezTo>
                <a:cubicBezTo>
                  <a:pt x="1305" y="120"/>
                  <a:pt x="1305" y="120"/>
                  <a:pt x="1305" y="120"/>
                </a:cubicBezTo>
                <a:cubicBezTo>
                  <a:pt x="1305" y="120"/>
                  <a:pt x="1305" y="120"/>
                  <a:pt x="1305" y="120"/>
                </a:cubicBezTo>
                <a:cubicBezTo>
                  <a:pt x="1305" y="120"/>
                  <a:pt x="1305" y="120"/>
                  <a:pt x="1305" y="120"/>
                </a:cubicBezTo>
                <a:cubicBezTo>
                  <a:pt x="1305" y="119"/>
                  <a:pt x="1305" y="119"/>
                  <a:pt x="1305" y="119"/>
                </a:cubicBezTo>
                <a:cubicBezTo>
                  <a:pt x="1305" y="119"/>
                  <a:pt x="1305" y="119"/>
                  <a:pt x="1305" y="119"/>
                </a:cubicBezTo>
                <a:cubicBezTo>
                  <a:pt x="1305" y="119"/>
                  <a:pt x="1305" y="119"/>
                  <a:pt x="1305" y="119"/>
                </a:cubicBezTo>
                <a:cubicBezTo>
                  <a:pt x="1305" y="119"/>
                  <a:pt x="1305" y="119"/>
                  <a:pt x="1305" y="119"/>
                </a:cubicBezTo>
                <a:cubicBezTo>
                  <a:pt x="1306" y="119"/>
                  <a:pt x="1306" y="119"/>
                  <a:pt x="1306" y="119"/>
                </a:cubicBezTo>
                <a:cubicBezTo>
                  <a:pt x="1306" y="119"/>
                  <a:pt x="1306" y="119"/>
                  <a:pt x="1306" y="119"/>
                </a:cubicBezTo>
                <a:cubicBezTo>
                  <a:pt x="1306" y="119"/>
                  <a:pt x="1306" y="119"/>
                  <a:pt x="1306" y="119"/>
                </a:cubicBezTo>
                <a:cubicBezTo>
                  <a:pt x="1306" y="119"/>
                  <a:pt x="1306" y="119"/>
                  <a:pt x="1306" y="119"/>
                </a:cubicBezTo>
                <a:cubicBezTo>
                  <a:pt x="1306" y="119"/>
                  <a:pt x="1306" y="119"/>
                  <a:pt x="1306" y="119"/>
                </a:cubicBezTo>
                <a:cubicBezTo>
                  <a:pt x="1306" y="119"/>
                  <a:pt x="1306" y="119"/>
                  <a:pt x="1306" y="119"/>
                </a:cubicBezTo>
                <a:cubicBezTo>
                  <a:pt x="1306" y="119"/>
                  <a:pt x="1306" y="119"/>
                  <a:pt x="1306" y="119"/>
                </a:cubicBezTo>
                <a:cubicBezTo>
                  <a:pt x="1307" y="119"/>
                  <a:pt x="1307" y="119"/>
                  <a:pt x="1307" y="119"/>
                </a:cubicBezTo>
                <a:cubicBezTo>
                  <a:pt x="1306" y="115"/>
                  <a:pt x="1306" y="115"/>
                  <a:pt x="1306" y="115"/>
                </a:cubicBezTo>
                <a:cubicBezTo>
                  <a:pt x="1306" y="115"/>
                  <a:pt x="1306" y="115"/>
                  <a:pt x="1306" y="115"/>
                </a:cubicBezTo>
                <a:cubicBezTo>
                  <a:pt x="1306" y="115"/>
                  <a:pt x="1306" y="115"/>
                  <a:pt x="1306" y="115"/>
                </a:cubicBezTo>
                <a:cubicBezTo>
                  <a:pt x="1306" y="115"/>
                  <a:pt x="1306" y="115"/>
                  <a:pt x="1306" y="115"/>
                </a:cubicBezTo>
                <a:cubicBezTo>
                  <a:pt x="1306" y="115"/>
                  <a:pt x="1306" y="115"/>
                  <a:pt x="1306" y="115"/>
                </a:cubicBezTo>
                <a:cubicBezTo>
                  <a:pt x="1306" y="114"/>
                  <a:pt x="1306" y="114"/>
                  <a:pt x="1306" y="114"/>
                </a:cubicBezTo>
                <a:cubicBezTo>
                  <a:pt x="1306" y="114"/>
                  <a:pt x="1306" y="114"/>
                  <a:pt x="1306" y="114"/>
                </a:cubicBezTo>
                <a:cubicBezTo>
                  <a:pt x="1305" y="114"/>
                  <a:pt x="1305" y="114"/>
                  <a:pt x="1305" y="114"/>
                </a:cubicBezTo>
                <a:cubicBezTo>
                  <a:pt x="1305" y="113"/>
                  <a:pt x="1305" y="113"/>
                  <a:pt x="1305" y="113"/>
                </a:cubicBezTo>
                <a:cubicBezTo>
                  <a:pt x="1305" y="113"/>
                  <a:pt x="1305" y="113"/>
                  <a:pt x="1305" y="113"/>
                </a:cubicBezTo>
                <a:cubicBezTo>
                  <a:pt x="1305" y="113"/>
                  <a:pt x="1305" y="113"/>
                  <a:pt x="1305" y="113"/>
                </a:cubicBezTo>
                <a:cubicBezTo>
                  <a:pt x="1305" y="112"/>
                  <a:pt x="1305" y="112"/>
                  <a:pt x="1305" y="112"/>
                </a:cubicBezTo>
                <a:cubicBezTo>
                  <a:pt x="1305" y="112"/>
                  <a:pt x="1305" y="112"/>
                  <a:pt x="1305" y="112"/>
                </a:cubicBezTo>
                <a:cubicBezTo>
                  <a:pt x="1305" y="111"/>
                  <a:pt x="1305" y="111"/>
                  <a:pt x="1305" y="111"/>
                </a:cubicBezTo>
                <a:cubicBezTo>
                  <a:pt x="1305" y="111"/>
                  <a:pt x="1305" y="111"/>
                  <a:pt x="1305" y="111"/>
                </a:cubicBezTo>
                <a:cubicBezTo>
                  <a:pt x="1305" y="111"/>
                  <a:pt x="1305" y="111"/>
                  <a:pt x="1305" y="111"/>
                </a:cubicBezTo>
                <a:cubicBezTo>
                  <a:pt x="1305" y="111"/>
                  <a:pt x="1305" y="111"/>
                  <a:pt x="1305" y="111"/>
                </a:cubicBezTo>
                <a:cubicBezTo>
                  <a:pt x="1305" y="111"/>
                  <a:pt x="1305" y="111"/>
                  <a:pt x="1305" y="111"/>
                </a:cubicBezTo>
                <a:cubicBezTo>
                  <a:pt x="1304" y="110"/>
                  <a:pt x="1304" y="110"/>
                  <a:pt x="1304" y="110"/>
                </a:cubicBezTo>
                <a:cubicBezTo>
                  <a:pt x="1304" y="110"/>
                  <a:pt x="1304" y="110"/>
                  <a:pt x="1304" y="110"/>
                </a:cubicBezTo>
                <a:cubicBezTo>
                  <a:pt x="1304" y="110"/>
                  <a:pt x="1304" y="110"/>
                  <a:pt x="1304" y="110"/>
                </a:cubicBezTo>
                <a:cubicBezTo>
                  <a:pt x="1304" y="110"/>
                  <a:pt x="1304" y="110"/>
                  <a:pt x="1304" y="110"/>
                </a:cubicBezTo>
                <a:cubicBezTo>
                  <a:pt x="1304" y="110"/>
                  <a:pt x="1304" y="110"/>
                  <a:pt x="1304" y="110"/>
                </a:cubicBezTo>
                <a:cubicBezTo>
                  <a:pt x="1304" y="110"/>
                  <a:pt x="1304" y="110"/>
                  <a:pt x="1304" y="110"/>
                </a:cubicBezTo>
                <a:cubicBezTo>
                  <a:pt x="1304" y="110"/>
                  <a:pt x="1304" y="110"/>
                  <a:pt x="1304" y="110"/>
                </a:cubicBezTo>
                <a:cubicBezTo>
                  <a:pt x="1304" y="110"/>
                  <a:pt x="1304" y="110"/>
                  <a:pt x="1304" y="110"/>
                </a:cubicBezTo>
                <a:cubicBezTo>
                  <a:pt x="1304" y="110"/>
                  <a:pt x="1304" y="110"/>
                  <a:pt x="1304" y="110"/>
                </a:cubicBezTo>
                <a:cubicBezTo>
                  <a:pt x="1304" y="110"/>
                  <a:pt x="1304" y="110"/>
                  <a:pt x="1304" y="110"/>
                </a:cubicBezTo>
                <a:cubicBezTo>
                  <a:pt x="1304" y="110"/>
                  <a:pt x="1304" y="110"/>
                  <a:pt x="1304" y="110"/>
                </a:cubicBezTo>
                <a:cubicBezTo>
                  <a:pt x="1304" y="110"/>
                  <a:pt x="1304" y="110"/>
                  <a:pt x="1304" y="110"/>
                </a:cubicBezTo>
                <a:cubicBezTo>
                  <a:pt x="1302" y="104"/>
                  <a:pt x="1302" y="104"/>
                  <a:pt x="1302" y="104"/>
                </a:cubicBezTo>
                <a:cubicBezTo>
                  <a:pt x="1304" y="104"/>
                  <a:pt x="1304" y="104"/>
                  <a:pt x="1304" y="104"/>
                </a:cubicBezTo>
                <a:cubicBezTo>
                  <a:pt x="1304" y="104"/>
                  <a:pt x="1304" y="104"/>
                  <a:pt x="1304" y="104"/>
                </a:cubicBezTo>
                <a:cubicBezTo>
                  <a:pt x="1304" y="104"/>
                  <a:pt x="1304" y="104"/>
                  <a:pt x="1304" y="104"/>
                </a:cubicBezTo>
                <a:cubicBezTo>
                  <a:pt x="1304" y="104"/>
                  <a:pt x="1304" y="104"/>
                  <a:pt x="1304" y="104"/>
                </a:cubicBezTo>
                <a:cubicBezTo>
                  <a:pt x="1304" y="104"/>
                  <a:pt x="1304" y="104"/>
                  <a:pt x="1304" y="104"/>
                </a:cubicBezTo>
                <a:cubicBezTo>
                  <a:pt x="1304" y="104"/>
                  <a:pt x="1304" y="104"/>
                  <a:pt x="1304" y="104"/>
                </a:cubicBezTo>
                <a:cubicBezTo>
                  <a:pt x="1304" y="104"/>
                  <a:pt x="1304" y="104"/>
                  <a:pt x="1304" y="104"/>
                </a:cubicBezTo>
                <a:cubicBezTo>
                  <a:pt x="1304" y="104"/>
                  <a:pt x="1304" y="104"/>
                  <a:pt x="1304" y="104"/>
                </a:cubicBezTo>
                <a:cubicBezTo>
                  <a:pt x="1304" y="104"/>
                  <a:pt x="1304" y="104"/>
                  <a:pt x="1304" y="104"/>
                </a:cubicBezTo>
                <a:cubicBezTo>
                  <a:pt x="1304" y="104"/>
                  <a:pt x="1304" y="104"/>
                  <a:pt x="1304" y="104"/>
                </a:cubicBezTo>
                <a:cubicBezTo>
                  <a:pt x="1304" y="104"/>
                  <a:pt x="1304" y="104"/>
                  <a:pt x="1304" y="104"/>
                </a:cubicBezTo>
                <a:cubicBezTo>
                  <a:pt x="1304" y="104"/>
                  <a:pt x="1304" y="104"/>
                  <a:pt x="1304" y="104"/>
                </a:cubicBezTo>
                <a:cubicBezTo>
                  <a:pt x="1305" y="104"/>
                  <a:pt x="1305" y="104"/>
                  <a:pt x="1305" y="104"/>
                </a:cubicBezTo>
                <a:cubicBezTo>
                  <a:pt x="1305" y="104"/>
                  <a:pt x="1305" y="104"/>
                  <a:pt x="1305" y="104"/>
                </a:cubicBezTo>
                <a:cubicBezTo>
                  <a:pt x="1305" y="104"/>
                  <a:pt x="1305" y="104"/>
                  <a:pt x="1305" y="104"/>
                </a:cubicBezTo>
                <a:cubicBezTo>
                  <a:pt x="1305" y="104"/>
                  <a:pt x="1305" y="104"/>
                  <a:pt x="1305" y="104"/>
                </a:cubicBezTo>
                <a:cubicBezTo>
                  <a:pt x="1305" y="104"/>
                  <a:pt x="1305" y="104"/>
                  <a:pt x="1305" y="104"/>
                </a:cubicBezTo>
                <a:cubicBezTo>
                  <a:pt x="1305" y="104"/>
                  <a:pt x="1305" y="104"/>
                  <a:pt x="1305" y="104"/>
                </a:cubicBezTo>
                <a:cubicBezTo>
                  <a:pt x="1305" y="104"/>
                  <a:pt x="1305" y="104"/>
                  <a:pt x="1305" y="104"/>
                </a:cubicBezTo>
                <a:cubicBezTo>
                  <a:pt x="1305" y="104"/>
                  <a:pt x="1305" y="104"/>
                  <a:pt x="1305" y="104"/>
                </a:cubicBezTo>
                <a:cubicBezTo>
                  <a:pt x="1305" y="104"/>
                  <a:pt x="1305" y="104"/>
                  <a:pt x="1305" y="104"/>
                </a:cubicBezTo>
                <a:cubicBezTo>
                  <a:pt x="1305" y="104"/>
                  <a:pt x="1305" y="104"/>
                  <a:pt x="1305" y="104"/>
                </a:cubicBezTo>
                <a:cubicBezTo>
                  <a:pt x="1306" y="104"/>
                  <a:pt x="1306" y="104"/>
                  <a:pt x="1306" y="104"/>
                </a:cubicBezTo>
                <a:cubicBezTo>
                  <a:pt x="1306" y="104"/>
                  <a:pt x="1306" y="104"/>
                  <a:pt x="1306" y="104"/>
                </a:cubicBezTo>
                <a:cubicBezTo>
                  <a:pt x="1306" y="104"/>
                  <a:pt x="1306" y="104"/>
                  <a:pt x="1306" y="104"/>
                </a:cubicBezTo>
                <a:cubicBezTo>
                  <a:pt x="1306" y="104"/>
                  <a:pt x="1306" y="104"/>
                  <a:pt x="1306" y="104"/>
                </a:cubicBezTo>
                <a:cubicBezTo>
                  <a:pt x="1306" y="104"/>
                  <a:pt x="1306" y="104"/>
                  <a:pt x="1306" y="104"/>
                </a:cubicBezTo>
                <a:cubicBezTo>
                  <a:pt x="1306" y="104"/>
                  <a:pt x="1306" y="104"/>
                  <a:pt x="1306" y="104"/>
                </a:cubicBezTo>
                <a:cubicBezTo>
                  <a:pt x="1306" y="104"/>
                  <a:pt x="1306" y="104"/>
                  <a:pt x="1306" y="104"/>
                </a:cubicBezTo>
                <a:cubicBezTo>
                  <a:pt x="1307" y="104"/>
                  <a:pt x="1307" y="104"/>
                  <a:pt x="1307" y="104"/>
                </a:cubicBezTo>
                <a:cubicBezTo>
                  <a:pt x="1306" y="99"/>
                  <a:pt x="1306" y="99"/>
                  <a:pt x="1306" y="99"/>
                </a:cubicBezTo>
                <a:cubicBezTo>
                  <a:pt x="1306" y="99"/>
                  <a:pt x="1306" y="99"/>
                  <a:pt x="1306" y="99"/>
                </a:cubicBezTo>
                <a:cubicBezTo>
                  <a:pt x="1306" y="99"/>
                  <a:pt x="1306" y="99"/>
                  <a:pt x="1306" y="99"/>
                </a:cubicBezTo>
                <a:cubicBezTo>
                  <a:pt x="1306" y="99"/>
                  <a:pt x="1306" y="99"/>
                  <a:pt x="1306" y="99"/>
                </a:cubicBezTo>
                <a:cubicBezTo>
                  <a:pt x="1306" y="99"/>
                  <a:pt x="1306" y="99"/>
                  <a:pt x="1306" y="99"/>
                </a:cubicBezTo>
                <a:cubicBezTo>
                  <a:pt x="1306" y="98"/>
                  <a:pt x="1306" y="98"/>
                  <a:pt x="1306" y="98"/>
                </a:cubicBezTo>
                <a:cubicBezTo>
                  <a:pt x="1306" y="98"/>
                  <a:pt x="1306" y="98"/>
                  <a:pt x="1306" y="98"/>
                </a:cubicBezTo>
                <a:cubicBezTo>
                  <a:pt x="1306" y="98"/>
                  <a:pt x="1306" y="98"/>
                  <a:pt x="1306" y="98"/>
                </a:cubicBezTo>
                <a:cubicBezTo>
                  <a:pt x="1305" y="98"/>
                  <a:pt x="1305" y="98"/>
                  <a:pt x="1305" y="98"/>
                </a:cubicBezTo>
                <a:cubicBezTo>
                  <a:pt x="1305" y="98"/>
                  <a:pt x="1305" y="98"/>
                  <a:pt x="1305" y="98"/>
                </a:cubicBezTo>
                <a:cubicBezTo>
                  <a:pt x="1305" y="99"/>
                  <a:pt x="1305" y="99"/>
                  <a:pt x="1305" y="99"/>
                </a:cubicBezTo>
                <a:cubicBezTo>
                  <a:pt x="1305" y="99"/>
                  <a:pt x="1305" y="99"/>
                  <a:pt x="1305" y="99"/>
                </a:cubicBezTo>
                <a:cubicBezTo>
                  <a:pt x="1305" y="99"/>
                  <a:pt x="1305" y="99"/>
                  <a:pt x="1305" y="99"/>
                </a:cubicBezTo>
                <a:cubicBezTo>
                  <a:pt x="1305" y="99"/>
                  <a:pt x="1305" y="99"/>
                  <a:pt x="1305" y="99"/>
                </a:cubicBezTo>
                <a:cubicBezTo>
                  <a:pt x="1305" y="99"/>
                  <a:pt x="1305" y="99"/>
                  <a:pt x="1305" y="99"/>
                </a:cubicBezTo>
                <a:cubicBezTo>
                  <a:pt x="1305" y="99"/>
                  <a:pt x="1305" y="99"/>
                  <a:pt x="1305" y="99"/>
                </a:cubicBezTo>
                <a:cubicBezTo>
                  <a:pt x="1305" y="99"/>
                  <a:pt x="1305" y="99"/>
                  <a:pt x="1305" y="99"/>
                </a:cubicBezTo>
                <a:cubicBezTo>
                  <a:pt x="1305" y="99"/>
                  <a:pt x="1305" y="99"/>
                  <a:pt x="1305" y="99"/>
                </a:cubicBezTo>
                <a:cubicBezTo>
                  <a:pt x="1304" y="99"/>
                  <a:pt x="1304" y="99"/>
                  <a:pt x="1304" y="99"/>
                </a:cubicBezTo>
                <a:cubicBezTo>
                  <a:pt x="1304" y="99"/>
                  <a:pt x="1304" y="99"/>
                  <a:pt x="1304" y="99"/>
                </a:cubicBezTo>
                <a:cubicBezTo>
                  <a:pt x="1304" y="99"/>
                  <a:pt x="1304" y="99"/>
                  <a:pt x="1304" y="99"/>
                </a:cubicBezTo>
                <a:cubicBezTo>
                  <a:pt x="1304" y="99"/>
                  <a:pt x="1304" y="99"/>
                  <a:pt x="1304" y="99"/>
                </a:cubicBezTo>
                <a:cubicBezTo>
                  <a:pt x="1304" y="99"/>
                  <a:pt x="1304" y="99"/>
                  <a:pt x="1304" y="99"/>
                </a:cubicBezTo>
                <a:cubicBezTo>
                  <a:pt x="1304" y="99"/>
                  <a:pt x="1304" y="99"/>
                  <a:pt x="1304" y="99"/>
                </a:cubicBezTo>
                <a:cubicBezTo>
                  <a:pt x="1304" y="100"/>
                  <a:pt x="1304" y="100"/>
                  <a:pt x="1304" y="100"/>
                </a:cubicBezTo>
                <a:cubicBezTo>
                  <a:pt x="1304" y="100"/>
                  <a:pt x="1304" y="100"/>
                  <a:pt x="1304" y="100"/>
                </a:cubicBezTo>
                <a:cubicBezTo>
                  <a:pt x="1304" y="100"/>
                  <a:pt x="1304" y="100"/>
                  <a:pt x="1304" y="100"/>
                </a:cubicBezTo>
                <a:cubicBezTo>
                  <a:pt x="1304" y="100"/>
                  <a:pt x="1304" y="100"/>
                  <a:pt x="1304" y="100"/>
                </a:cubicBezTo>
                <a:cubicBezTo>
                  <a:pt x="1304" y="100"/>
                  <a:pt x="1304" y="100"/>
                  <a:pt x="1304" y="100"/>
                </a:cubicBezTo>
                <a:cubicBezTo>
                  <a:pt x="1304" y="100"/>
                  <a:pt x="1304" y="100"/>
                  <a:pt x="1304" y="100"/>
                </a:cubicBezTo>
                <a:cubicBezTo>
                  <a:pt x="1299" y="104"/>
                  <a:pt x="1299" y="104"/>
                  <a:pt x="1299" y="104"/>
                </a:cubicBezTo>
                <a:cubicBezTo>
                  <a:pt x="1295" y="107"/>
                  <a:pt x="1295" y="107"/>
                  <a:pt x="1295" y="107"/>
                </a:cubicBezTo>
                <a:cubicBezTo>
                  <a:pt x="1295" y="107"/>
                  <a:pt x="1295" y="107"/>
                  <a:pt x="1295" y="107"/>
                </a:cubicBezTo>
                <a:cubicBezTo>
                  <a:pt x="1285" y="108"/>
                  <a:pt x="1285" y="108"/>
                  <a:pt x="1285" y="108"/>
                </a:cubicBezTo>
                <a:cubicBezTo>
                  <a:pt x="1282" y="108"/>
                  <a:pt x="1282" y="108"/>
                  <a:pt x="1282" y="108"/>
                </a:cubicBezTo>
                <a:cubicBezTo>
                  <a:pt x="1282" y="108"/>
                  <a:pt x="1282" y="108"/>
                  <a:pt x="1282" y="108"/>
                </a:cubicBezTo>
                <a:cubicBezTo>
                  <a:pt x="1278" y="100"/>
                  <a:pt x="1270" y="111"/>
                  <a:pt x="1266" y="114"/>
                </a:cubicBezTo>
                <a:cubicBezTo>
                  <a:pt x="1265" y="119"/>
                  <a:pt x="1265" y="119"/>
                  <a:pt x="1265" y="119"/>
                </a:cubicBezTo>
                <a:cubicBezTo>
                  <a:pt x="1271" y="119"/>
                  <a:pt x="1271" y="119"/>
                  <a:pt x="1271" y="119"/>
                </a:cubicBezTo>
                <a:lnTo>
                  <a:pt x="1268" y="120"/>
                </a:lnTo>
                <a:close/>
                <a:moveTo>
                  <a:pt x="1295" y="128"/>
                </a:moveTo>
                <a:cubicBezTo>
                  <a:pt x="1296" y="126"/>
                  <a:pt x="1296" y="127"/>
                  <a:pt x="1295" y="128"/>
                </a:cubicBezTo>
                <a:cubicBezTo>
                  <a:pt x="1294" y="128"/>
                  <a:pt x="1294" y="129"/>
                  <a:pt x="1295" y="128"/>
                </a:cubicBezTo>
                <a:close/>
                <a:moveTo>
                  <a:pt x="1285" y="128"/>
                </a:moveTo>
                <a:cubicBezTo>
                  <a:pt x="1287" y="126"/>
                  <a:pt x="1286" y="127"/>
                  <a:pt x="1285" y="128"/>
                </a:cubicBezTo>
                <a:cubicBezTo>
                  <a:pt x="1284" y="128"/>
                  <a:pt x="1284" y="129"/>
                  <a:pt x="1285" y="128"/>
                </a:cubicBezTo>
                <a:close/>
                <a:moveTo>
                  <a:pt x="1282" y="119"/>
                </a:moveTo>
                <a:cubicBezTo>
                  <a:pt x="1282" y="119"/>
                  <a:pt x="1282" y="118"/>
                  <a:pt x="1282" y="118"/>
                </a:cubicBezTo>
                <a:cubicBezTo>
                  <a:pt x="1282" y="118"/>
                  <a:pt x="1282" y="119"/>
                  <a:pt x="1282" y="119"/>
                </a:cubicBezTo>
                <a:cubicBezTo>
                  <a:pt x="1282" y="119"/>
                  <a:pt x="1282" y="119"/>
                  <a:pt x="1282" y="119"/>
                </a:cubicBezTo>
                <a:close/>
                <a:moveTo>
                  <a:pt x="1223" y="444"/>
                </a:moveTo>
                <a:cubicBezTo>
                  <a:pt x="1223" y="444"/>
                  <a:pt x="1223" y="445"/>
                  <a:pt x="1223" y="445"/>
                </a:cubicBezTo>
                <a:cubicBezTo>
                  <a:pt x="1223" y="445"/>
                  <a:pt x="1223" y="444"/>
                  <a:pt x="1223" y="444"/>
                </a:cubicBezTo>
                <a:cubicBezTo>
                  <a:pt x="1223" y="444"/>
                  <a:pt x="1223" y="444"/>
                  <a:pt x="1223" y="444"/>
                </a:cubicBezTo>
                <a:cubicBezTo>
                  <a:pt x="1223" y="444"/>
                  <a:pt x="1223" y="444"/>
                  <a:pt x="1223" y="444"/>
                </a:cubicBezTo>
                <a:close/>
                <a:moveTo>
                  <a:pt x="1201" y="129"/>
                </a:moveTo>
                <a:cubicBezTo>
                  <a:pt x="1204" y="131"/>
                  <a:pt x="1204" y="131"/>
                  <a:pt x="1204" y="131"/>
                </a:cubicBezTo>
                <a:cubicBezTo>
                  <a:pt x="1206" y="128"/>
                  <a:pt x="1206" y="128"/>
                  <a:pt x="1206" y="128"/>
                </a:cubicBezTo>
                <a:cubicBezTo>
                  <a:pt x="1209" y="125"/>
                  <a:pt x="1209" y="125"/>
                  <a:pt x="1209" y="125"/>
                </a:cubicBezTo>
                <a:cubicBezTo>
                  <a:pt x="1208" y="123"/>
                  <a:pt x="1208" y="123"/>
                  <a:pt x="1208" y="123"/>
                </a:cubicBezTo>
                <a:cubicBezTo>
                  <a:pt x="1207" y="124"/>
                  <a:pt x="1207" y="124"/>
                  <a:pt x="1206" y="124"/>
                </a:cubicBezTo>
                <a:cubicBezTo>
                  <a:pt x="1203" y="126"/>
                  <a:pt x="1201" y="128"/>
                  <a:pt x="1196" y="126"/>
                </a:cubicBezTo>
                <a:cubicBezTo>
                  <a:pt x="1195" y="130"/>
                  <a:pt x="1195" y="130"/>
                  <a:pt x="1195" y="130"/>
                </a:cubicBezTo>
                <a:cubicBezTo>
                  <a:pt x="1200" y="132"/>
                  <a:pt x="1200" y="132"/>
                  <a:pt x="1200" y="132"/>
                </a:cubicBezTo>
                <a:lnTo>
                  <a:pt x="1201" y="129"/>
                </a:lnTo>
                <a:close/>
                <a:moveTo>
                  <a:pt x="1187" y="165"/>
                </a:moveTo>
                <a:cubicBezTo>
                  <a:pt x="1187" y="162"/>
                  <a:pt x="1187" y="162"/>
                  <a:pt x="1187" y="162"/>
                </a:cubicBezTo>
                <a:cubicBezTo>
                  <a:pt x="1180" y="162"/>
                  <a:pt x="1180" y="162"/>
                  <a:pt x="1180" y="162"/>
                </a:cubicBezTo>
                <a:cubicBezTo>
                  <a:pt x="1176" y="162"/>
                  <a:pt x="1175" y="163"/>
                  <a:pt x="1175" y="167"/>
                </a:cubicBezTo>
                <a:lnTo>
                  <a:pt x="1187" y="165"/>
                </a:lnTo>
                <a:close/>
                <a:moveTo>
                  <a:pt x="1129" y="490"/>
                </a:moveTo>
                <a:cubicBezTo>
                  <a:pt x="1129" y="486"/>
                  <a:pt x="1129" y="486"/>
                  <a:pt x="1129" y="486"/>
                </a:cubicBezTo>
                <a:cubicBezTo>
                  <a:pt x="1131" y="488"/>
                  <a:pt x="1131" y="488"/>
                  <a:pt x="1131" y="488"/>
                </a:cubicBezTo>
                <a:cubicBezTo>
                  <a:pt x="1132" y="486"/>
                  <a:pt x="1132" y="486"/>
                  <a:pt x="1132" y="486"/>
                </a:cubicBezTo>
                <a:cubicBezTo>
                  <a:pt x="1131" y="478"/>
                  <a:pt x="1131" y="478"/>
                  <a:pt x="1131" y="478"/>
                </a:cubicBezTo>
                <a:cubicBezTo>
                  <a:pt x="1128" y="479"/>
                  <a:pt x="1128" y="479"/>
                  <a:pt x="1128" y="479"/>
                </a:cubicBezTo>
                <a:cubicBezTo>
                  <a:pt x="1126" y="480"/>
                  <a:pt x="1126" y="480"/>
                  <a:pt x="1126" y="480"/>
                </a:cubicBezTo>
                <a:cubicBezTo>
                  <a:pt x="1125" y="483"/>
                  <a:pt x="1125" y="483"/>
                  <a:pt x="1125" y="483"/>
                </a:cubicBezTo>
                <a:cubicBezTo>
                  <a:pt x="1124" y="487"/>
                  <a:pt x="1124" y="487"/>
                  <a:pt x="1124" y="487"/>
                </a:cubicBezTo>
                <a:cubicBezTo>
                  <a:pt x="1128" y="490"/>
                  <a:pt x="1128" y="490"/>
                  <a:pt x="1128" y="490"/>
                </a:cubicBezTo>
                <a:lnTo>
                  <a:pt x="1129" y="490"/>
                </a:lnTo>
                <a:close/>
                <a:moveTo>
                  <a:pt x="1126" y="135"/>
                </a:moveTo>
                <a:cubicBezTo>
                  <a:pt x="1122" y="135"/>
                  <a:pt x="1122" y="135"/>
                  <a:pt x="1122" y="135"/>
                </a:cubicBezTo>
                <a:cubicBezTo>
                  <a:pt x="1122" y="141"/>
                  <a:pt x="1122" y="141"/>
                  <a:pt x="1122" y="141"/>
                </a:cubicBezTo>
                <a:cubicBezTo>
                  <a:pt x="1127" y="141"/>
                  <a:pt x="1127" y="141"/>
                  <a:pt x="1127" y="141"/>
                </a:cubicBezTo>
                <a:cubicBezTo>
                  <a:pt x="1128" y="141"/>
                  <a:pt x="1128" y="141"/>
                  <a:pt x="1128" y="141"/>
                </a:cubicBezTo>
                <a:cubicBezTo>
                  <a:pt x="1131" y="141"/>
                  <a:pt x="1132" y="139"/>
                  <a:pt x="1135" y="137"/>
                </a:cubicBezTo>
                <a:cubicBezTo>
                  <a:pt x="1137" y="139"/>
                  <a:pt x="1137" y="139"/>
                  <a:pt x="1137" y="139"/>
                </a:cubicBezTo>
                <a:cubicBezTo>
                  <a:pt x="1139" y="141"/>
                  <a:pt x="1139" y="141"/>
                  <a:pt x="1139" y="141"/>
                </a:cubicBezTo>
                <a:cubicBezTo>
                  <a:pt x="1137" y="141"/>
                  <a:pt x="1137" y="141"/>
                  <a:pt x="1137" y="141"/>
                </a:cubicBezTo>
                <a:cubicBezTo>
                  <a:pt x="1130" y="145"/>
                  <a:pt x="1130" y="145"/>
                  <a:pt x="1130" y="145"/>
                </a:cubicBezTo>
                <a:cubicBezTo>
                  <a:pt x="1135" y="152"/>
                  <a:pt x="1135" y="152"/>
                  <a:pt x="1135" y="152"/>
                </a:cubicBezTo>
                <a:cubicBezTo>
                  <a:pt x="1136" y="150"/>
                  <a:pt x="1136" y="150"/>
                  <a:pt x="1136" y="150"/>
                </a:cubicBezTo>
                <a:cubicBezTo>
                  <a:pt x="1137" y="150"/>
                  <a:pt x="1137" y="150"/>
                  <a:pt x="1137" y="150"/>
                </a:cubicBezTo>
                <a:cubicBezTo>
                  <a:pt x="1150" y="153"/>
                  <a:pt x="1150" y="153"/>
                  <a:pt x="1150" y="153"/>
                </a:cubicBezTo>
                <a:cubicBezTo>
                  <a:pt x="1159" y="155"/>
                  <a:pt x="1159" y="155"/>
                  <a:pt x="1159" y="155"/>
                </a:cubicBezTo>
                <a:cubicBezTo>
                  <a:pt x="1163" y="149"/>
                  <a:pt x="1175" y="136"/>
                  <a:pt x="1175" y="132"/>
                </a:cubicBezTo>
                <a:cubicBezTo>
                  <a:pt x="1175" y="129"/>
                  <a:pt x="1174" y="129"/>
                  <a:pt x="1172" y="126"/>
                </a:cubicBezTo>
                <a:cubicBezTo>
                  <a:pt x="1171" y="128"/>
                  <a:pt x="1171" y="128"/>
                  <a:pt x="1171" y="128"/>
                </a:cubicBezTo>
                <a:cubicBezTo>
                  <a:pt x="1157" y="123"/>
                  <a:pt x="1157" y="123"/>
                  <a:pt x="1157" y="123"/>
                </a:cubicBezTo>
                <a:cubicBezTo>
                  <a:pt x="1151" y="123"/>
                  <a:pt x="1151" y="123"/>
                  <a:pt x="1151" y="123"/>
                </a:cubicBezTo>
                <a:cubicBezTo>
                  <a:pt x="1151" y="120"/>
                  <a:pt x="1151" y="120"/>
                  <a:pt x="1151" y="120"/>
                </a:cubicBezTo>
                <a:cubicBezTo>
                  <a:pt x="1150" y="120"/>
                  <a:pt x="1150" y="120"/>
                  <a:pt x="1150" y="120"/>
                </a:cubicBezTo>
                <a:cubicBezTo>
                  <a:pt x="1149" y="119"/>
                  <a:pt x="1149" y="119"/>
                  <a:pt x="1149" y="119"/>
                </a:cubicBezTo>
                <a:cubicBezTo>
                  <a:pt x="1143" y="124"/>
                  <a:pt x="1143" y="124"/>
                  <a:pt x="1143" y="124"/>
                </a:cubicBezTo>
                <a:cubicBezTo>
                  <a:pt x="1137" y="126"/>
                  <a:pt x="1137" y="126"/>
                  <a:pt x="1137" y="126"/>
                </a:cubicBezTo>
                <a:cubicBezTo>
                  <a:pt x="1136" y="126"/>
                  <a:pt x="1136" y="126"/>
                  <a:pt x="1136" y="126"/>
                </a:cubicBezTo>
                <a:cubicBezTo>
                  <a:pt x="1129" y="119"/>
                  <a:pt x="1129" y="119"/>
                  <a:pt x="1129" y="119"/>
                </a:cubicBezTo>
                <a:cubicBezTo>
                  <a:pt x="1128" y="123"/>
                  <a:pt x="1128" y="123"/>
                  <a:pt x="1128" y="123"/>
                </a:cubicBezTo>
                <a:cubicBezTo>
                  <a:pt x="1127" y="128"/>
                  <a:pt x="1127" y="128"/>
                  <a:pt x="1127" y="128"/>
                </a:cubicBezTo>
                <a:cubicBezTo>
                  <a:pt x="1119" y="127"/>
                  <a:pt x="1119" y="127"/>
                  <a:pt x="1119" y="127"/>
                </a:cubicBezTo>
                <a:cubicBezTo>
                  <a:pt x="1117" y="127"/>
                  <a:pt x="1117" y="127"/>
                  <a:pt x="1117" y="127"/>
                </a:cubicBezTo>
                <a:cubicBezTo>
                  <a:pt x="1119" y="129"/>
                  <a:pt x="1119" y="129"/>
                  <a:pt x="1119" y="129"/>
                </a:cubicBezTo>
                <a:lnTo>
                  <a:pt x="1126" y="135"/>
                </a:lnTo>
                <a:close/>
                <a:moveTo>
                  <a:pt x="1150" y="125"/>
                </a:moveTo>
                <a:cubicBezTo>
                  <a:pt x="1152" y="123"/>
                  <a:pt x="1151" y="124"/>
                  <a:pt x="1150" y="125"/>
                </a:cubicBezTo>
                <a:close/>
                <a:moveTo>
                  <a:pt x="1137" y="137"/>
                </a:moveTo>
                <a:cubicBezTo>
                  <a:pt x="1138" y="136"/>
                  <a:pt x="1139" y="135"/>
                  <a:pt x="1137" y="137"/>
                </a:cubicBezTo>
                <a:cubicBezTo>
                  <a:pt x="1137" y="137"/>
                  <a:pt x="1137" y="137"/>
                  <a:pt x="1137" y="137"/>
                </a:cubicBezTo>
                <a:cubicBezTo>
                  <a:pt x="1136" y="137"/>
                  <a:pt x="1136" y="138"/>
                  <a:pt x="1137" y="137"/>
                </a:cubicBezTo>
                <a:close/>
                <a:moveTo>
                  <a:pt x="1104" y="179"/>
                </a:moveTo>
                <a:cubicBezTo>
                  <a:pt x="1103" y="180"/>
                  <a:pt x="1104" y="179"/>
                  <a:pt x="1104" y="179"/>
                </a:cubicBezTo>
                <a:cubicBezTo>
                  <a:pt x="1105" y="178"/>
                  <a:pt x="1106" y="177"/>
                  <a:pt x="1104" y="179"/>
                </a:cubicBezTo>
                <a:close/>
                <a:moveTo>
                  <a:pt x="1104" y="209"/>
                </a:moveTo>
                <a:cubicBezTo>
                  <a:pt x="1104" y="209"/>
                  <a:pt x="1103" y="210"/>
                  <a:pt x="1104" y="209"/>
                </a:cubicBezTo>
                <a:close/>
                <a:moveTo>
                  <a:pt x="1099" y="635"/>
                </a:moveTo>
                <a:cubicBezTo>
                  <a:pt x="1096" y="634"/>
                  <a:pt x="1093" y="635"/>
                  <a:pt x="1090" y="636"/>
                </a:cubicBezTo>
                <a:cubicBezTo>
                  <a:pt x="1099" y="641"/>
                  <a:pt x="1099" y="641"/>
                  <a:pt x="1099" y="641"/>
                </a:cubicBezTo>
                <a:cubicBezTo>
                  <a:pt x="1104" y="645"/>
                  <a:pt x="1104" y="645"/>
                  <a:pt x="1104" y="645"/>
                </a:cubicBezTo>
                <a:cubicBezTo>
                  <a:pt x="1106" y="646"/>
                  <a:pt x="1106" y="646"/>
                  <a:pt x="1106" y="646"/>
                </a:cubicBezTo>
                <a:cubicBezTo>
                  <a:pt x="1108" y="640"/>
                  <a:pt x="1108" y="640"/>
                  <a:pt x="1108" y="640"/>
                </a:cubicBezTo>
                <a:cubicBezTo>
                  <a:pt x="1104" y="642"/>
                  <a:pt x="1104" y="642"/>
                  <a:pt x="1104" y="642"/>
                </a:cubicBezTo>
                <a:cubicBezTo>
                  <a:pt x="1104" y="642"/>
                  <a:pt x="1104" y="642"/>
                  <a:pt x="1104" y="642"/>
                </a:cubicBezTo>
                <a:cubicBezTo>
                  <a:pt x="1103" y="638"/>
                  <a:pt x="1101" y="636"/>
                  <a:pt x="1099" y="635"/>
                </a:cubicBezTo>
                <a:close/>
                <a:moveTo>
                  <a:pt x="1083" y="178"/>
                </a:moveTo>
                <a:cubicBezTo>
                  <a:pt x="1084" y="178"/>
                  <a:pt x="1084" y="178"/>
                  <a:pt x="1084" y="178"/>
                </a:cubicBezTo>
                <a:cubicBezTo>
                  <a:pt x="1088" y="174"/>
                  <a:pt x="1088" y="174"/>
                  <a:pt x="1088" y="174"/>
                </a:cubicBezTo>
                <a:cubicBezTo>
                  <a:pt x="1090" y="183"/>
                  <a:pt x="1090" y="183"/>
                  <a:pt x="1090" y="183"/>
                </a:cubicBezTo>
                <a:cubicBezTo>
                  <a:pt x="1095" y="183"/>
                  <a:pt x="1095" y="183"/>
                  <a:pt x="1095" y="183"/>
                </a:cubicBezTo>
                <a:cubicBezTo>
                  <a:pt x="1099" y="177"/>
                  <a:pt x="1099" y="177"/>
                  <a:pt x="1099" y="177"/>
                </a:cubicBezTo>
                <a:cubicBezTo>
                  <a:pt x="1101" y="172"/>
                  <a:pt x="1101" y="172"/>
                  <a:pt x="1101" y="172"/>
                </a:cubicBezTo>
                <a:cubicBezTo>
                  <a:pt x="1104" y="174"/>
                  <a:pt x="1104" y="174"/>
                  <a:pt x="1104" y="174"/>
                </a:cubicBezTo>
                <a:cubicBezTo>
                  <a:pt x="1107" y="175"/>
                  <a:pt x="1107" y="175"/>
                  <a:pt x="1107" y="175"/>
                </a:cubicBezTo>
                <a:cubicBezTo>
                  <a:pt x="1113" y="170"/>
                  <a:pt x="1113" y="170"/>
                  <a:pt x="1113" y="170"/>
                </a:cubicBezTo>
                <a:cubicBezTo>
                  <a:pt x="1110" y="176"/>
                  <a:pt x="1110" y="176"/>
                  <a:pt x="1110" y="176"/>
                </a:cubicBezTo>
                <a:cubicBezTo>
                  <a:pt x="1104" y="179"/>
                  <a:pt x="1104" y="179"/>
                  <a:pt x="1104" y="179"/>
                </a:cubicBezTo>
                <a:cubicBezTo>
                  <a:pt x="1099" y="182"/>
                  <a:pt x="1099" y="182"/>
                  <a:pt x="1099" y="182"/>
                </a:cubicBezTo>
                <a:cubicBezTo>
                  <a:pt x="1093" y="185"/>
                  <a:pt x="1093" y="185"/>
                  <a:pt x="1093" y="185"/>
                </a:cubicBezTo>
                <a:cubicBezTo>
                  <a:pt x="1091" y="186"/>
                  <a:pt x="1091" y="186"/>
                  <a:pt x="1091" y="186"/>
                </a:cubicBezTo>
                <a:cubicBezTo>
                  <a:pt x="1099" y="193"/>
                  <a:pt x="1099" y="193"/>
                  <a:pt x="1099" y="193"/>
                </a:cubicBezTo>
                <a:cubicBezTo>
                  <a:pt x="1103" y="198"/>
                  <a:pt x="1103" y="198"/>
                  <a:pt x="1103" y="198"/>
                </a:cubicBezTo>
                <a:cubicBezTo>
                  <a:pt x="1099" y="199"/>
                  <a:pt x="1099" y="199"/>
                  <a:pt x="1099" y="199"/>
                </a:cubicBezTo>
                <a:cubicBezTo>
                  <a:pt x="1095" y="201"/>
                  <a:pt x="1095" y="201"/>
                  <a:pt x="1095" y="201"/>
                </a:cubicBezTo>
                <a:cubicBezTo>
                  <a:pt x="1099" y="204"/>
                  <a:pt x="1099" y="204"/>
                  <a:pt x="1099" y="204"/>
                </a:cubicBezTo>
                <a:cubicBezTo>
                  <a:pt x="1101" y="207"/>
                  <a:pt x="1101" y="207"/>
                  <a:pt x="1101" y="207"/>
                </a:cubicBezTo>
                <a:cubicBezTo>
                  <a:pt x="1104" y="209"/>
                  <a:pt x="1104" y="209"/>
                  <a:pt x="1104" y="209"/>
                </a:cubicBezTo>
                <a:cubicBezTo>
                  <a:pt x="1104" y="209"/>
                  <a:pt x="1104" y="209"/>
                  <a:pt x="1104" y="209"/>
                </a:cubicBezTo>
                <a:cubicBezTo>
                  <a:pt x="1104" y="209"/>
                  <a:pt x="1104" y="209"/>
                  <a:pt x="1104" y="209"/>
                </a:cubicBezTo>
                <a:cubicBezTo>
                  <a:pt x="1106" y="207"/>
                  <a:pt x="1105" y="208"/>
                  <a:pt x="1104" y="209"/>
                </a:cubicBezTo>
                <a:cubicBezTo>
                  <a:pt x="1104" y="209"/>
                  <a:pt x="1104" y="209"/>
                  <a:pt x="1104" y="209"/>
                </a:cubicBezTo>
                <a:cubicBezTo>
                  <a:pt x="1104" y="209"/>
                  <a:pt x="1104" y="209"/>
                  <a:pt x="1104" y="209"/>
                </a:cubicBezTo>
                <a:cubicBezTo>
                  <a:pt x="1108" y="213"/>
                  <a:pt x="1108" y="213"/>
                  <a:pt x="1108" y="213"/>
                </a:cubicBezTo>
                <a:cubicBezTo>
                  <a:pt x="1109" y="212"/>
                  <a:pt x="1109" y="212"/>
                  <a:pt x="1109" y="212"/>
                </a:cubicBezTo>
                <a:cubicBezTo>
                  <a:pt x="1108" y="217"/>
                  <a:pt x="1108" y="217"/>
                  <a:pt x="1108" y="217"/>
                </a:cubicBezTo>
                <a:cubicBezTo>
                  <a:pt x="1111" y="220"/>
                  <a:pt x="1111" y="220"/>
                  <a:pt x="1111" y="220"/>
                </a:cubicBezTo>
                <a:cubicBezTo>
                  <a:pt x="1113" y="221"/>
                  <a:pt x="1113" y="221"/>
                  <a:pt x="1113" y="221"/>
                </a:cubicBezTo>
                <a:cubicBezTo>
                  <a:pt x="1119" y="202"/>
                  <a:pt x="1119" y="202"/>
                  <a:pt x="1119" y="202"/>
                </a:cubicBezTo>
                <a:cubicBezTo>
                  <a:pt x="1125" y="183"/>
                  <a:pt x="1125" y="183"/>
                  <a:pt x="1125" y="183"/>
                </a:cubicBezTo>
                <a:cubicBezTo>
                  <a:pt x="1127" y="183"/>
                  <a:pt x="1127" y="183"/>
                  <a:pt x="1127" y="183"/>
                </a:cubicBezTo>
                <a:cubicBezTo>
                  <a:pt x="1126" y="177"/>
                  <a:pt x="1126" y="177"/>
                  <a:pt x="1126" y="177"/>
                </a:cubicBezTo>
                <a:cubicBezTo>
                  <a:pt x="1128" y="175"/>
                  <a:pt x="1128" y="175"/>
                  <a:pt x="1128" y="175"/>
                </a:cubicBezTo>
                <a:cubicBezTo>
                  <a:pt x="1136" y="169"/>
                  <a:pt x="1136" y="169"/>
                  <a:pt x="1136" y="169"/>
                </a:cubicBezTo>
                <a:cubicBezTo>
                  <a:pt x="1137" y="170"/>
                  <a:pt x="1137" y="170"/>
                  <a:pt x="1137" y="170"/>
                </a:cubicBezTo>
                <a:cubicBezTo>
                  <a:pt x="1138" y="170"/>
                  <a:pt x="1138" y="170"/>
                  <a:pt x="1138" y="170"/>
                </a:cubicBezTo>
                <a:cubicBezTo>
                  <a:pt x="1137" y="171"/>
                  <a:pt x="1137" y="171"/>
                  <a:pt x="1137" y="171"/>
                </a:cubicBezTo>
                <a:cubicBezTo>
                  <a:pt x="1135" y="171"/>
                  <a:pt x="1135" y="171"/>
                  <a:pt x="1135" y="171"/>
                </a:cubicBezTo>
                <a:cubicBezTo>
                  <a:pt x="1135" y="173"/>
                  <a:pt x="1135" y="173"/>
                  <a:pt x="1135" y="173"/>
                </a:cubicBezTo>
                <a:cubicBezTo>
                  <a:pt x="1134" y="177"/>
                  <a:pt x="1134" y="177"/>
                  <a:pt x="1134" y="177"/>
                </a:cubicBezTo>
                <a:cubicBezTo>
                  <a:pt x="1136" y="178"/>
                  <a:pt x="1136" y="178"/>
                  <a:pt x="1136" y="178"/>
                </a:cubicBezTo>
                <a:cubicBezTo>
                  <a:pt x="1137" y="178"/>
                  <a:pt x="1137" y="178"/>
                  <a:pt x="1137" y="178"/>
                </a:cubicBezTo>
                <a:cubicBezTo>
                  <a:pt x="1139" y="179"/>
                  <a:pt x="1139" y="179"/>
                  <a:pt x="1139" y="179"/>
                </a:cubicBezTo>
                <a:cubicBezTo>
                  <a:pt x="1137" y="179"/>
                  <a:pt x="1137" y="179"/>
                  <a:pt x="1137" y="179"/>
                </a:cubicBezTo>
                <a:cubicBezTo>
                  <a:pt x="1137" y="179"/>
                  <a:pt x="1137" y="179"/>
                  <a:pt x="1137" y="179"/>
                </a:cubicBezTo>
                <a:cubicBezTo>
                  <a:pt x="1137" y="191"/>
                  <a:pt x="1137" y="191"/>
                  <a:pt x="1137" y="191"/>
                </a:cubicBezTo>
                <a:cubicBezTo>
                  <a:pt x="1137" y="191"/>
                  <a:pt x="1137" y="191"/>
                  <a:pt x="1137" y="191"/>
                </a:cubicBezTo>
                <a:cubicBezTo>
                  <a:pt x="1139" y="191"/>
                  <a:pt x="1139" y="191"/>
                  <a:pt x="1139" y="191"/>
                </a:cubicBezTo>
                <a:cubicBezTo>
                  <a:pt x="1138" y="192"/>
                  <a:pt x="1138" y="192"/>
                  <a:pt x="1137" y="193"/>
                </a:cubicBezTo>
                <a:cubicBezTo>
                  <a:pt x="1135" y="196"/>
                  <a:pt x="1136" y="197"/>
                  <a:pt x="1137" y="198"/>
                </a:cubicBezTo>
                <a:cubicBezTo>
                  <a:pt x="1139" y="200"/>
                  <a:pt x="1143" y="201"/>
                  <a:pt x="1146" y="208"/>
                </a:cubicBezTo>
                <a:cubicBezTo>
                  <a:pt x="1150" y="202"/>
                  <a:pt x="1150" y="202"/>
                  <a:pt x="1150" y="202"/>
                </a:cubicBezTo>
                <a:cubicBezTo>
                  <a:pt x="1159" y="192"/>
                  <a:pt x="1159" y="192"/>
                  <a:pt x="1159" y="192"/>
                </a:cubicBezTo>
                <a:cubicBezTo>
                  <a:pt x="1150" y="188"/>
                  <a:pt x="1150" y="188"/>
                  <a:pt x="1150" y="188"/>
                </a:cubicBezTo>
                <a:cubicBezTo>
                  <a:pt x="1148" y="187"/>
                  <a:pt x="1148" y="187"/>
                  <a:pt x="1148" y="187"/>
                </a:cubicBezTo>
                <a:cubicBezTo>
                  <a:pt x="1150" y="183"/>
                  <a:pt x="1150" y="183"/>
                  <a:pt x="1150" y="183"/>
                </a:cubicBezTo>
                <a:cubicBezTo>
                  <a:pt x="1152" y="180"/>
                  <a:pt x="1152" y="180"/>
                  <a:pt x="1152" y="180"/>
                </a:cubicBezTo>
                <a:cubicBezTo>
                  <a:pt x="1150" y="180"/>
                  <a:pt x="1150" y="180"/>
                  <a:pt x="1150" y="180"/>
                </a:cubicBezTo>
                <a:cubicBezTo>
                  <a:pt x="1142" y="180"/>
                  <a:pt x="1142" y="180"/>
                  <a:pt x="1142" y="180"/>
                </a:cubicBezTo>
                <a:cubicBezTo>
                  <a:pt x="1144" y="171"/>
                  <a:pt x="1144" y="171"/>
                  <a:pt x="1144" y="171"/>
                </a:cubicBezTo>
                <a:cubicBezTo>
                  <a:pt x="1139" y="170"/>
                  <a:pt x="1139" y="170"/>
                  <a:pt x="1139" y="170"/>
                </a:cubicBezTo>
                <a:cubicBezTo>
                  <a:pt x="1142" y="166"/>
                  <a:pt x="1142" y="166"/>
                  <a:pt x="1142" y="166"/>
                </a:cubicBezTo>
                <a:cubicBezTo>
                  <a:pt x="1137" y="161"/>
                  <a:pt x="1137" y="161"/>
                  <a:pt x="1137" y="161"/>
                </a:cubicBezTo>
                <a:cubicBezTo>
                  <a:pt x="1132" y="156"/>
                  <a:pt x="1132" y="156"/>
                  <a:pt x="1132" y="156"/>
                </a:cubicBezTo>
                <a:cubicBezTo>
                  <a:pt x="1128" y="156"/>
                  <a:pt x="1128" y="156"/>
                  <a:pt x="1128" y="156"/>
                </a:cubicBezTo>
                <a:cubicBezTo>
                  <a:pt x="1124" y="156"/>
                  <a:pt x="1124" y="156"/>
                  <a:pt x="1124" y="156"/>
                </a:cubicBezTo>
                <a:cubicBezTo>
                  <a:pt x="1126" y="151"/>
                  <a:pt x="1123" y="146"/>
                  <a:pt x="1119" y="141"/>
                </a:cubicBezTo>
                <a:cubicBezTo>
                  <a:pt x="1117" y="138"/>
                  <a:pt x="1115" y="135"/>
                  <a:pt x="1113" y="132"/>
                </a:cubicBezTo>
                <a:cubicBezTo>
                  <a:pt x="1104" y="136"/>
                  <a:pt x="1111" y="142"/>
                  <a:pt x="1108" y="149"/>
                </a:cubicBezTo>
                <a:cubicBezTo>
                  <a:pt x="1104" y="146"/>
                  <a:pt x="1104" y="146"/>
                  <a:pt x="1104" y="146"/>
                </a:cubicBezTo>
                <a:cubicBezTo>
                  <a:pt x="1099" y="143"/>
                  <a:pt x="1099" y="143"/>
                  <a:pt x="1099" y="143"/>
                </a:cubicBezTo>
                <a:cubicBezTo>
                  <a:pt x="1099" y="145"/>
                  <a:pt x="1099" y="145"/>
                  <a:pt x="1099" y="145"/>
                </a:cubicBezTo>
                <a:cubicBezTo>
                  <a:pt x="1098" y="149"/>
                  <a:pt x="1098" y="149"/>
                  <a:pt x="1098" y="149"/>
                </a:cubicBezTo>
                <a:cubicBezTo>
                  <a:pt x="1093" y="146"/>
                  <a:pt x="1093" y="146"/>
                  <a:pt x="1093" y="146"/>
                </a:cubicBezTo>
                <a:cubicBezTo>
                  <a:pt x="1096" y="138"/>
                  <a:pt x="1096" y="138"/>
                  <a:pt x="1096" y="138"/>
                </a:cubicBezTo>
                <a:cubicBezTo>
                  <a:pt x="1088" y="141"/>
                  <a:pt x="1088" y="141"/>
                  <a:pt x="1088" y="141"/>
                </a:cubicBezTo>
                <a:cubicBezTo>
                  <a:pt x="1084" y="138"/>
                  <a:pt x="1084" y="138"/>
                  <a:pt x="1084" y="138"/>
                </a:cubicBezTo>
                <a:cubicBezTo>
                  <a:pt x="1083" y="138"/>
                  <a:pt x="1083" y="138"/>
                  <a:pt x="1083" y="138"/>
                </a:cubicBezTo>
                <a:cubicBezTo>
                  <a:pt x="1082" y="139"/>
                  <a:pt x="1082" y="140"/>
                  <a:pt x="1081" y="141"/>
                </a:cubicBezTo>
                <a:cubicBezTo>
                  <a:pt x="1078" y="146"/>
                  <a:pt x="1080" y="144"/>
                  <a:pt x="1080" y="156"/>
                </a:cubicBezTo>
                <a:cubicBezTo>
                  <a:pt x="1081" y="157"/>
                  <a:pt x="1081" y="157"/>
                  <a:pt x="1081" y="157"/>
                </a:cubicBezTo>
                <a:cubicBezTo>
                  <a:pt x="1084" y="160"/>
                  <a:pt x="1084" y="160"/>
                  <a:pt x="1084" y="160"/>
                </a:cubicBezTo>
                <a:cubicBezTo>
                  <a:pt x="1085" y="162"/>
                  <a:pt x="1085" y="162"/>
                  <a:pt x="1085" y="162"/>
                </a:cubicBezTo>
                <a:cubicBezTo>
                  <a:pt x="1084" y="164"/>
                  <a:pt x="1084" y="164"/>
                  <a:pt x="1084" y="164"/>
                </a:cubicBezTo>
                <a:cubicBezTo>
                  <a:pt x="1081" y="167"/>
                  <a:pt x="1081" y="167"/>
                  <a:pt x="1081" y="167"/>
                </a:cubicBezTo>
                <a:cubicBezTo>
                  <a:pt x="1081" y="167"/>
                  <a:pt x="1081" y="167"/>
                  <a:pt x="1081" y="167"/>
                </a:cubicBezTo>
                <a:cubicBezTo>
                  <a:pt x="1081" y="167"/>
                  <a:pt x="1081" y="167"/>
                  <a:pt x="1081" y="167"/>
                </a:cubicBezTo>
                <a:cubicBezTo>
                  <a:pt x="1076" y="164"/>
                  <a:pt x="1076" y="164"/>
                  <a:pt x="1076" y="164"/>
                </a:cubicBezTo>
                <a:cubicBezTo>
                  <a:pt x="1074" y="170"/>
                  <a:pt x="1078" y="172"/>
                  <a:pt x="1081" y="176"/>
                </a:cubicBezTo>
                <a:cubicBezTo>
                  <a:pt x="1082" y="177"/>
                  <a:pt x="1082" y="178"/>
                  <a:pt x="1083" y="178"/>
                </a:cubicBezTo>
                <a:close/>
                <a:moveTo>
                  <a:pt x="1119" y="144"/>
                </a:moveTo>
                <a:cubicBezTo>
                  <a:pt x="1121" y="143"/>
                  <a:pt x="1120" y="144"/>
                  <a:pt x="1119" y="144"/>
                </a:cubicBezTo>
                <a:close/>
                <a:moveTo>
                  <a:pt x="1084" y="171"/>
                </a:moveTo>
                <a:cubicBezTo>
                  <a:pt x="1086" y="175"/>
                  <a:pt x="1086" y="175"/>
                  <a:pt x="1086" y="175"/>
                </a:cubicBezTo>
                <a:cubicBezTo>
                  <a:pt x="1084" y="173"/>
                  <a:pt x="1084" y="173"/>
                  <a:pt x="1084" y="173"/>
                </a:cubicBezTo>
                <a:cubicBezTo>
                  <a:pt x="1081" y="171"/>
                  <a:pt x="1081" y="171"/>
                  <a:pt x="1081" y="171"/>
                </a:cubicBezTo>
                <a:cubicBezTo>
                  <a:pt x="1083" y="170"/>
                  <a:pt x="1083" y="170"/>
                  <a:pt x="1083" y="170"/>
                </a:cubicBezTo>
                <a:lnTo>
                  <a:pt x="1084" y="171"/>
                </a:lnTo>
                <a:close/>
                <a:moveTo>
                  <a:pt x="1081" y="167"/>
                </a:moveTo>
                <a:cubicBezTo>
                  <a:pt x="1082" y="166"/>
                  <a:pt x="1083" y="165"/>
                  <a:pt x="1081" y="167"/>
                </a:cubicBezTo>
                <a:cubicBezTo>
                  <a:pt x="1081" y="167"/>
                  <a:pt x="1081" y="167"/>
                  <a:pt x="1081" y="167"/>
                </a:cubicBezTo>
                <a:close/>
                <a:moveTo>
                  <a:pt x="1081" y="167"/>
                </a:moveTo>
                <a:cubicBezTo>
                  <a:pt x="1081" y="167"/>
                  <a:pt x="1081" y="167"/>
                  <a:pt x="1081" y="167"/>
                </a:cubicBezTo>
                <a:cubicBezTo>
                  <a:pt x="1081" y="167"/>
                  <a:pt x="1081" y="167"/>
                  <a:pt x="1081" y="167"/>
                </a:cubicBezTo>
                <a:close/>
                <a:moveTo>
                  <a:pt x="1073" y="613"/>
                </a:moveTo>
                <a:cubicBezTo>
                  <a:pt x="1073" y="603"/>
                  <a:pt x="1073" y="603"/>
                  <a:pt x="1073" y="603"/>
                </a:cubicBezTo>
                <a:cubicBezTo>
                  <a:pt x="1070" y="605"/>
                  <a:pt x="1070" y="605"/>
                  <a:pt x="1070" y="605"/>
                </a:cubicBezTo>
                <a:cubicBezTo>
                  <a:pt x="1067" y="608"/>
                  <a:pt x="1067" y="608"/>
                  <a:pt x="1067" y="608"/>
                </a:cubicBezTo>
                <a:cubicBezTo>
                  <a:pt x="1068" y="610"/>
                  <a:pt x="1069" y="611"/>
                  <a:pt x="1070" y="612"/>
                </a:cubicBezTo>
                <a:cubicBezTo>
                  <a:pt x="1071" y="612"/>
                  <a:pt x="1072" y="613"/>
                  <a:pt x="1073" y="613"/>
                </a:cubicBezTo>
                <a:close/>
                <a:moveTo>
                  <a:pt x="1070" y="627"/>
                </a:moveTo>
                <a:cubicBezTo>
                  <a:pt x="1068" y="627"/>
                  <a:pt x="1067" y="628"/>
                  <a:pt x="1067" y="630"/>
                </a:cubicBezTo>
                <a:cubicBezTo>
                  <a:pt x="1067" y="635"/>
                  <a:pt x="1066" y="630"/>
                  <a:pt x="1068" y="635"/>
                </a:cubicBezTo>
                <a:cubicBezTo>
                  <a:pt x="1070" y="633"/>
                  <a:pt x="1070" y="633"/>
                  <a:pt x="1070" y="633"/>
                </a:cubicBezTo>
                <a:cubicBezTo>
                  <a:pt x="1076" y="628"/>
                  <a:pt x="1076" y="628"/>
                  <a:pt x="1076" y="628"/>
                </a:cubicBezTo>
                <a:cubicBezTo>
                  <a:pt x="1076" y="618"/>
                  <a:pt x="1076" y="618"/>
                  <a:pt x="1076" y="618"/>
                </a:cubicBezTo>
                <a:cubicBezTo>
                  <a:pt x="1071" y="618"/>
                  <a:pt x="1071" y="618"/>
                  <a:pt x="1071" y="618"/>
                </a:cubicBezTo>
                <a:cubicBezTo>
                  <a:pt x="1072" y="616"/>
                  <a:pt x="1072" y="616"/>
                  <a:pt x="1072" y="616"/>
                </a:cubicBezTo>
                <a:cubicBezTo>
                  <a:pt x="1070" y="616"/>
                  <a:pt x="1070" y="616"/>
                  <a:pt x="1070" y="616"/>
                </a:cubicBezTo>
                <a:cubicBezTo>
                  <a:pt x="1065" y="618"/>
                  <a:pt x="1065" y="618"/>
                  <a:pt x="1065" y="618"/>
                </a:cubicBezTo>
                <a:lnTo>
                  <a:pt x="1070" y="627"/>
                </a:lnTo>
                <a:close/>
                <a:moveTo>
                  <a:pt x="1039" y="630"/>
                </a:moveTo>
                <a:cubicBezTo>
                  <a:pt x="1040" y="623"/>
                  <a:pt x="1040" y="623"/>
                  <a:pt x="1040" y="623"/>
                </a:cubicBezTo>
                <a:cubicBezTo>
                  <a:pt x="1037" y="624"/>
                  <a:pt x="1037" y="624"/>
                  <a:pt x="1037" y="624"/>
                </a:cubicBezTo>
                <a:cubicBezTo>
                  <a:pt x="1034" y="625"/>
                  <a:pt x="1034" y="625"/>
                  <a:pt x="1034" y="625"/>
                </a:cubicBezTo>
                <a:cubicBezTo>
                  <a:pt x="1037" y="628"/>
                  <a:pt x="1037" y="628"/>
                  <a:pt x="1037" y="628"/>
                </a:cubicBezTo>
                <a:lnTo>
                  <a:pt x="1039" y="630"/>
                </a:lnTo>
                <a:close/>
                <a:moveTo>
                  <a:pt x="1013" y="464"/>
                </a:moveTo>
                <a:cubicBezTo>
                  <a:pt x="1014" y="462"/>
                  <a:pt x="1014" y="462"/>
                  <a:pt x="1014" y="462"/>
                </a:cubicBezTo>
                <a:cubicBezTo>
                  <a:pt x="1012" y="460"/>
                  <a:pt x="1012" y="460"/>
                  <a:pt x="1012" y="460"/>
                </a:cubicBezTo>
                <a:cubicBezTo>
                  <a:pt x="1013" y="460"/>
                  <a:pt x="1013" y="460"/>
                  <a:pt x="1014" y="459"/>
                </a:cubicBezTo>
                <a:cubicBezTo>
                  <a:pt x="1017" y="458"/>
                  <a:pt x="1017" y="458"/>
                  <a:pt x="1017" y="453"/>
                </a:cubicBezTo>
                <a:cubicBezTo>
                  <a:pt x="1016" y="453"/>
                  <a:pt x="1015" y="453"/>
                  <a:pt x="1014" y="454"/>
                </a:cubicBezTo>
                <a:cubicBezTo>
                  <a:pt x="1012" y="454"/>
                  <a:pt x="1011" y="454"/>
                  <a:pt x="1011" y="457"/>
                </a:cubicBezTo>
                <a:cubicBezTo>
                  <a:pt x="1011" y="459"/>
                  <a:pt x="1011" y="459"/>
                  <a:pt x="1011" y="459"/>
                </a:cubicBezTo>
                <a:cubicBezTo>
                  <a:pt x="1011" y="465"/>
                  <a:pt x="1010" y="459"/>
                  <a:pt x="1013" y="464"/>
                </a:cubicBezTo>
                <a:close/>
                <a:moveTo>
                  <a:pt x="1005" y="472"/>
                </a:moveTo>
                <a:cubicBezTo>
                  <a:pt x="1007" y="468"/>
                  <a:pt x="1007" y="468"/>
                  <a:pt x="1007" y="468"/>
                </a:cubicBezTo>
                <a:cubicBezTo>
                  <a:pt x="1004" y="467"/>
                  <a:pt x="1004" y="467"/>
                  <a:pt x="1004" y="467"/>
                </a:cubicBezTo>
                <a:cubicBezTo>
                  <a:pt x="1003" y="467"/>
                  <a:pt x="1003" y="467"/>
                  <a:pt x="1003" y="467"/>
                </a:cubicBezTo>
                <a:cubicBezTo>
                  <a:pt x="1001" y="471"/>
                  <a:pt x="1001" y="471"/>
                  <a:pt x="1001" y="471"/>
                </a:cubicBezTo>
                <a:cubicBezTo>
                  <a:pt x="1004" y="472"/>
                  <a:pt x="1004" y="472"/>
                  <a:pt x="1004" y="472"/>
                </a:cubicBezTo>
                <a:lnTo>
                  <a:pt x="1005" y="472"/>
                </a:lnTo>
                <a:close/>
                <a:moveTo>
                  <a:pt x="988" y="501"/>
                </a:moveTo>
                <a:cubicBezTo>
                  <a:pt x="997" y="502"/>
                  <a:pt x="994" y="506"/>
                  <a:pt x="991" y="511"/>
                </a:cubicBezTo>
                <a:cubicBezTo>
                  <a:pt x="996" y="510"/>
                  <a:pt x="996" y="510"/>
                  <a:pt x="996" y="510"/>
                </a:cubicBezTo>
                <a:cubicBezTo>
                  <a:pt x="999" y="510"/>
                  <a:pt x="999" y="510"/>
                  <a:pt x="999" y="510"/>
                </a:cubicBezTo>
                <a:cubicBezTo>
                  <a:pt x="1000" y="518"/>
                  <a:pt x="1003" y="521"/>
                  <a:pt x="999" y="522"/>
                </a:cubicBezTo>
                <a:cubicBezTo>
                  <a:pt x="998" y="522"/>
                  <a:pt x="997" y="522"/>
                  <a:pt x="996" y="522"/>
                </a:cubicBezTo>
                <a:cubicBezTo>
                  <a:pt x="995" y="522"/>
                  <a:pt x="994" y="522"/>
                  <a:pt x="992" y="522"/>
                </a:cubicBezTo>
                <a:cubicBezTo>
                  <a:pt x="996" y="528"/>
                  <a:pt x="996" y="528"/>
                  <a:pt x="996" y="528"/>
                </a:cubicBezTo>
                <a:cubicBezTo>
                  <a:pt x="999" y="534"/>
                  <a:pt x="999" y="534"/>
                  <a:pt x="999" y="534"/>
                </a:cubicBezTo>
                <a:cubicBezTo>
                  <a:pt x="1002" y="539"/>
                  <a:pt x="1002" y="539"/>
                  <a:pt x="1002" y="539"/>
                </a:cubicBezTo>
                <a:cubicBezTo>
                  <a:pt x="999" y="541"/>
                  <a:pt x="999" y="541"/>
                  <a:pt x="999" y="541"/>
                </a:cubicBezTo>
                <a:cubicBezTo>
                  <a:pt x="996" y="543"/>
                  <a:pt x="996" y="543"/>
                  <a:pt x="996" y="543"/>
                </a:cubicBezTo>
                <a:cubicBezTo>
                  <a:pt x="989" y="547"/>
                  <a:pt x="989" y="547"/>
                  <a:pt x="989" y="547"/>
                </a:cubicBezTo>
                <a:cubicBezTo>
                  <a:pt x="996" y="550"/>
                  <a:pt x="996" y="550"/>
                  <a:pt x="996" y="550"/>
                </a:cubicBezTo>
                <a:cubicBezTo>
                  <a:pt x="996" y="550"/>
                  <a:pt x="996" y="550"/>
                  <a:pt x="996" y="550"/>
                </a:cubicBezTo>
                <a:cubicBezTo>
                  <a:pt x="997" y="550"/>
                  <a:pt x="998" y="549"/>
                  <a:pt x="999" y="548"/>
                </a:cubicBezTo>
                <a:cubicBezTo>
                  <a:pt x="1001" y="548"/>
                  <a:pt x="1003" y="547"/>
                  <a:pt x="1004" y="546"/>
                </a:cubicBezTo>
                <a:cubicBezTo>
                  <a:pt x="1007" y="545"/>
                  <a:pt x="1011" y="544"/>
                  <a:pt x="1014" y="544"/>
                </a:cubicBezTo>
                <a:cubicBezTo>
                  <a:pt x="1014" y="544"/>
                  <a:pt x="1015" y="544"/>
                  <a:pt x="1016" y="544"/>
                </a:cubicBezTo>
                <a:cubicBezTo>
                  <a:pt x="1017" y="544"/>
                  <a:pt x="1017" y="544"/>
                  <a:pt x="1017" y="544"/>
                </a:cubicBezTo>
                <a:cubicBezTo>
                  <a:pt x="1030" y="544"/>
                  <a:pt x="1023" y="543"/>
                  <a:pt x="1030" y="531"/>
                </a:cubicBezTo>
                <a:cubicBezTo>
                  <a:pt x="1021" y="525"/>
                  <a:pt x="1018" y="516"/>
                  <a:pt x="1014" y="509"/>
                </a:cubicBezTo>
                <a:cubicBezTo>
                  <a:pt x="1011" y="504"/>
                  <a:pt x="1009" y="500"/>
                  <a:pt x="1004" y="498"/>
                </a:cubicBezTo>
                <a:cubicBezTo>
                  <a:pt x="1011" y="484"/>
                  <a:pt x="1011" y="484"/>
                  <a:pt x="1011" y="484"/>
                </a:cubicBezTo>
                <a:cubicBezTo>
                  <a:pt x="1009" y="484"/>
                  <a:pt x="1009" y="484"/>
                  <a:pt x="1009" y="484"/>
                </a:cubicBezTo>
                <a:cubicBezTo>
                  <a:pt x="1004" y="484"/>
                  <a:pt x="1004" y="484"/>
                  <a:pt x="1004" y="484"/>
                </a:cubicBezTo>
                <a:cubicBezTo>
                  <a:pt x="1001" y="484"/>
                  <a:pt x="1001" y="484"/>
                  <a:pt x="1001" y="484"/>
                </a:cubicBezTo>
                <a:cubicBezTo>
                  <a:pt x="999" y="482"/>
                  <a:pt x="999" y="482"/>
                  <a:pt x="999" y="482"/>
                </a:cubicBezTo>
                <a:cubicBezTo>
                  <a:pt x="1004" y="474"/>
                  <a:pt x="1004" y="474"/>
                  <a:pt x="1004" y="474"/>
                </a:cubicBezTo>
                <a:cubicBezTo>
                  <a:pt x="1002" y="474"/>
                  <a:pt x="1001" y="474"/>
                  <a:pt x="999" y="474"/>
                </a:cubicBezTo>
                <a:cubicBezTo>
                  <a:pt x="998" y="474"/>
                  <a:pt x="997" y="474"/>
                  <a:pt x="997" y="475"/>
                </a:cubicBezTo>
                <a:cubicBezTo>
                  <a:pt x="997" y="475"/>
                  <a:pt x="996" y="475"/>
                  <a:pt x="996" y="475"/>
                </a:cubicBezTo>
                <a:cubicBezTo>
                  <a:pt x="996" y="475"/>
                  <a:pt x="996" y="475"/>
                  <a:pt x="996" y="475"/>
                </a:cubicBezTo>
                <a:cubicBezTo>
                  <a:pt x="997" y="475"/>
                  <a:pt x="997" y="475"/>
                  <a:pt x="997" y="475"/>
                </a:cubicBezTo>
                <a:cubicBezTo>
                  <a:pt x="996" y="475"/>
                  <a:pt x="996" y="475"/>
                  <a:pt x="996" y="475"/>
                </a:cubicBezTo>
                <a:cubicBezTo>
                  <a:pt x="992" y="476"/>
                  <a:pt x="990" y="478"/>
                  <a:pt x="988" y="481"/>
                </a:cubicBezTo>
                <a:cubicBezTo>
                  <a:pt x="987" y="485"/>
                  <a:pt x="987" y="490"/>
                  <a:pt x="986" y="496"/>
                </a:cubicBezTo>
                <a:cubicBezTo>
                  <a:pt x="988" y="501"/>
                  <a:pt x="988" y="501"/>
                  <a:pt x="988" y="501"/>
                </a:cubicBezTo>
                <a:cubicBezTo>
                  <a:pt x="988" y="501"/>
                  <a:pt x="988" y="501"/>
                  <a:pt x="988" y="501"/>
                </a:cubicBezTo>
                <a:close/>
                <a:moveTo>
                  <a:pt x="999" y="523"/>
                </a:moveTo>
                <a:cubicBezTo>
                  <a:pt x="998" y="524"/>
                  <a:pt x="998" y="525"/>
                  <a:pt x="999" y="523"/>
                </a:cubicBezTo>
                <a:cubicBezTo>
                  <a:pt x="1001" y="522"/>
                  <a:pt x="1000" y="523"/>
                  <a:pt x="999" y="523"/>
                </a:cubicBezTo>
                <a:close/>
                <a:moveTo>
                  <a:pt x="966" y="538"/>
                </a:moveTo>
                <a:cubicBezTo>
                  <a:pt x="975" y="539"/>
                  <a:pt x="975" y="539"/>
                  <a:pt x="975" y="539"/>
                </a:cubicBezTo>
                <a:cubicBezTo>
                  <a:pt x="978" y="540"/>
                  <a:pt x="978" y="540"/>
                  <a:pt x="978" y="540"/>
                </a:cubicBezTo>
                <a:cubicBezTo>
                  <a:pt x="986" y="535"/>
                  <a:pt x="986" y="530"/>
                  <a:pt x="986" y="523"/>
                </a:cubicBezTo>
                <a:cubicBezTo>
                  <a:pt x="986" y="519"/>
                  <a:pt x="987" y="518"/>
                  <a:pt x="988" y="517"/>
                </a:cubicBezTo>
                <a:cubicBezTo>
                  <a:pt x="989" y="516"/>
                  <a:pt x="990" y="515"/>
                  <a:pt x="991" y="514"/>
                </a:cubicBezTo>
                <a:cubicBezTo>
                  <a:pt x="988" y="510"/>
                  <a:pt x="988" y="510"/>
                  <a:pt x="988" y="510"/>
                </a:cubicBezTo>
                <a:cubicBezTo>
                  <a:pt x="984" y="504"/>
                  <a:pt x="984" y="504"/>
                  <a:pt x="984" y="504"/>
                </a:cubicBezTo>
                <a:cubicBezTo>
                  <a:pt x="975" y="505"/>
                  <a:pt x="975" y="505"/>
                  <a:pt x="975" y="505"/>
                </a:cubicBezTo>
                <a:cubicBezTo>
                  <a:pt x="975" y="506"/>
                  <a:pt x="975" y="506"/>
                  <a:pt x="975" y="506"/>
                </a:cubicBezTo>
                <a:cubicBezTo>
                  <a:pt x="974" y="512"/>
                  <a:pt x="969" y="512"/>
                  <a:pt x="966" y="513"/>
                </a:cubicBezTo>
                <a:cubicBezTo>
                  <a:pt x="964" y="514"/>
                  <a:pt x="963" y="515"/>
                  <a:pt x="963" y="517"/>
                </a:cubicBezTo>
                <a:cubicBezTo>
                  <a:pt x="963" y="520"/>
                  <a:pt x="964" y="521"/>
                  <a:pt x="966" y="522"/>
                </a:cubicBezTo>
                <a:cubicBezTo>
                  <a:pt x="967" y="523"/>
                  <a:pt x="967" y="523"/>
                  <a:pt x="968" y="523"/>
                </a:cubicBezTo>
                <a:cubicBezTo>
                  <a:pt x="966" y="526"/>
                  <a:pt x="966" y="526"/>
                  <a:pt x="966" y="526"/>
                </a:cubicBezTo>
                <a:cubicBezTo>
                  <a:pt x="963" y="532"/>
                  <a:pt x="963" y="532"/>
                  <a:pt x="963" y="532"/>
                </a:cubicBezTo>
                <a:cubicBezTo>
                  <a:pt x="963" y="537"/>
                  <a:pt x="963" y="537"/>
                  <a:pt x="963" y="537"/>
                </a:cubicBezTo>
                <a:cubicBezTo>
                  <a:pt x="965" y="537"/>
                  <a:pt x="965" y="537"/>
                  <a:pt x="965" y="537"/>
                </a:cubicBezTo>
                <a:lnTo>
                  <a:pt x="966" y="538"/>
                </a:lnTo>
                <a:close/>
                <a:moveTo>
                  <a:pt x="974" y="510"/>
                </a:moveTo>
                <a:cubicBezTo>
                  <a:pt x="975" y="511"/>
                  <a:pt x="975" y="511"/>
                  <a:pt x="975" y="511"/>
                </a:cubicBezTo>
                <a:cubicBezTo>
                  <a:pt x="975" y="511"/>
                  <a:pt x="975" y="511"/>
                  <a:pt x="975" y="511"/>
                </a:cubicBezTo>
                <a:cubicBezTo>
                  <a:pt x="976" y="513"/>
                  <a:pt x="976" y="513"/>
                  <a:pt x="976" y="513"/>
                </a:cubicBezTo>
                <a:cubicBezTo>
                  <a:pt x="975" y="514"/>
                  <a:pt x="975" y="514"/>
                  <a:pt x="975" y="514"/>
                </a:cubicBezTo>
                <a:cubicBezTo>
                  <a:pt x="974" y="514"/>
                  <a:pt x="974" y="514"/>
                  <a:pt x="974" y="514"/>
                </a:cubicBezTo>
                <a:lnTo>
                  <a:pt x="974" y="510"/>
                </a:lnTo>
                <a:close/>
                <a:moveTo>
                  <a:pt x="966" y="520"/>
                </a:moveTo>
                <a:cubicBezTo>
                  <a:pt x="966" y="521"/>
                  <a:pt x="965" y="522"/>
                  <a:pt x="966" y="520"/>
                </a:cubicBezTo>
                <a:cubicBezTo>
                  <a:pt x="966" y="520"/>
                  <a:pt x="966" y="520"/>
                  <a:pt x="966" y="520"/>
                </a:cubicBezTo>
                <a:cubicBezTo>
                  <a:pt x="968" y="519"/>
                  <a:pt x="967" y="520"/>
                  <a:pt x="966" y="520"/>
                </a:cubicBezTo>
                <a:close/>
                <a:moveTo>
                  <a:pt x="948" y="690"/>
                </a:moveTo>
                <a:cubicBezTo>
                  <a:pt x="944" y="690"/>
                  <a:pt x="944" y="690"/>
                  <a:pt x="944" y="690"/>
                </a:cubicBezTo>
                <a:cubicBezTo>
                  <a:pt x="943" y="690"/>
                  <a:pt x="943" y="690"/>
                  <a:pt x="943" y="690"/>
                </a:cubicBezTo>
                <a:cubicBezTo>
                  <a:pt x="943" y="697"/>
                  <a:pt x="942" y="692"/>
                  <a:pt x="940" y="699"/>
                </a:cubicBezTo>
                <a:cubicBezTo>
                  <a:pt x="944" y="700"/>
                  <a:pt x="944" y="700"/>
                  <a:pt x="944" y="700"/>
                </a:cubicBezTo>
                <a:cubicBezTo>
                  <a:pt x="944" y="700"/>
                  <a:pt x="944" y="700"/>
                  <a:pt x="944" y="700"/>
                </a:cubicBezTo>
                <a:cubicBezTo>
                  <a:pt x="945" y="699"/>
                  <a:pt x="945" y="699"/>
                  <a:pt x="945" y="699"/>
                </a:cubicBezTo>
                <a:cubicBezTo>
                  <a:pt x="944" y="698"/>
                  <a:pt x="944" y="698"/>
                  <a:pt x="944" y="698"/>
                </a:cubicBezTo>
                <a:cubicBezTo>
                  <a:pt x="943" y="697"/>
                  <a:pt x="943" y="697"/>
                  <a:pt x="943" y="697"/>
                </a:cubicBezTo>
                <a:cubicBezTo>
                  <a:pt x="944" y="697"/>
                  <a:pt x="944" y="697"/>
                  <a:pt x="944" y="697"/>
                </a:cubicBezTo>
                <a:cubicBezTo>
                  <a:pt x="948" y="696"/>
                  <a:pt x="948" y="695"/>
                  <a:pt x="948" y="690"/>
                </a:cubicBezTo>
                <a:close/>
                <a:moveTo>
                  <a:pt x="933" y="415"/>
                </a:moveTo>
                <a:cubicBezTo>
                  <a:pt x="940" y="412"/>
                  <a:pt x="940" y="412"/>
                  <a:pt x="940" y="412"/>
                </a:cubicBezTo>
                <a:cubicBezTo>
                  <a:pt x="944" y="401"/>
                  <a:pt x="944" y="401"/>
                  <a:pt x="944" y="401"/>
                </a:cubicBezTo>
                <a:cubicBezTo>
                  <a:pt x="945" y="399"/>
                  <a:pt x="945" y="399"/>
                  <a:pt x="945" y="399"/>
                </a:cubicBezTo>
                <a:cubicBezTo>
                  <a:pt x="944" y="399"/>
                  <a:pt x="944" y="399"/>
                  <a:pt x="944" y="399"/>
                </a:cubicBezTo>
                <a:cubicBezTo>
                  <a:pt x="936" y="393"/>
                  <a:pt x="936" y="393"/>
                  <a:pt x="936" y="393"/>
                </a:cubicBezTo>
                <a:cubicBezTo>
                  <a:pt x="940" y="388"/>
                  <a:pt x="940" y="388"/>
                  <a:pt x="940" y="388"/>
                </a:cubicBezTo>
                <a:cubicBezTo>
                  <a:pt x="933" y="387"/>
                  <a:pt x="933" y="387"/>
                  <a:pt x="933" y="387"/>
                </a:cubicBezTo>
                <a:cubicBezTo>
                  <a:pt x="932" y="387"/>
                  <a:pt x="932" y="387"/>
                  <a:pt x="932" y="387"/>
                </a:cubicBezTo>
                <a:cubicBezTo>
                  <a:pt x="928" y="385"/>
                  <a:pt x="928" y="385"/>
                  <a:pt x="928" y="385"/>
                </a:cubicBezTo>
                <a:cubicBezTo>
                  <a:pt x="927" y="390"/>
                  <a:pt x="927" y="390"/>
                  <a:pt x="927" y="390"/>
                </a:cubicBezTo>
                <a:cubicBezTo>
                  <a:pt x="920" y="390"/>
                  <a:pt x="920" y="390"/>
                  <a:pt x="920" y="390"/>
                </a:cubicBezTo>
                <a:cubicBezTo>
                  <a:pt x="910" y="390"/>
                  <a:pt x="910" y="390"/>
                  <a:pt x="910" y="390"/>
                </a:cubicBezTo>
                <a:cubicBezTo>
                  <a:pt x="909" y="393"/>
                  <a:pt x="909" y="393"/>
                  <a:pt x="909" y="393"/>
                </a:cubicBezTo>
                <a:cubicBezTo>
                  <a:pt x="907" y="390"/>
                  <a:pt x="907" y="390"/>
                  <a:pt x="907" y="390"/>
                </a:cubicBezTo>
                <a:cubicBezTo>
                  <a:pt x="902" y="396"/>
                  <a:pt x="902" y="396"/>
                  <a:pt x="902" y="396"/>
                </a:cubicBezTo>
                <a:cubicBezTo>
                  <a:pt x="900" y="388"/>
                  <a:pt x="901" y="389"/>
                  <a:pt x="892" y="387"/>
                </a:cubicBezTo>
                <a:cubicBezTo>
                  <a:pt x="882" y="399"/>
                  <a:pt x="882" y="399"/>
                  <a:pt x="882" y="399"/>
                </a:cubicBezTo>
                <a:cubicBezTo>
                  <a:pt x="883" y="400"/>
                  <a:pt x="883" y="400"/>
                  <a:pt x="883" y="400"/>
                </a:cubicBezTo>
                <a:cubicBezTo>
                  <a:pt x="891" y="398"/>
                  <a:pt x="891" y="398"/>
                  <a:pt x="891" y="398"/>
                </a:cubicBezTo>
                <a:cubicBezTo>
                  <a:pt x="898" y="400"/>
                  <a:pt x="898" y="400"/>
                  <a:pt x="898" y="400"/>
                </a:cubicBezTo>
                <a:cubicBezTo>
                  <a:pt x="884" y="405"/>
                  <a:pt x="884" y="405"/>
                  <a:pt x="884" y="405"/>
                </a:cubicBezTo>
                <a:cubicBezTo>
                  <a:pt x="884" y="409"/>
                  <a:pt x="884" y="409"/>
                  <a:pt x="884" y="409"/>
                </a:cubicBezTo>
                <a:cubicBezTo>
                  <a:pt x="892" y="409"/>
                  <a:pt x="892" y="409"/>
                  <a:pt x="892" y="409"/>
                </a:cubicBezTo>
                <a:cubicBezTo>
                  <a:pt x="899" y="409"/>
                  <a:pt x="893" y="409"/>
                  <a:pt x="898" y="412"/>
                </a:cubicBezTo>
                <a:cubicBezTo>
                  <a:pt x="889" y="415"/>
                  <a:pt x="889" y="415"/>
                  <a:pt x="889" y="415"/>
                </a:cubicBezTo>
                <a:cubicBezTo>
                  <a:pt x="899" y="429"/>
                  <a:pt x="901" y="411"/>
                  <a:pt x="913" y="427"/>
                </a:cubicBezTo>
                <a:cubicBezTo>
                  <a:pt x="920" y="420"/>
                  <a:pt x="920" y="420"/>
                  <a:pt x="920" y="420"/>
                </a:cubicBezTo>
                <a:cubicBezTo>
                  <a:pt x="921" y="420"/>
                  <a:pt x="921" y="420"/>
                  <a:pt x="921" y="420"/>
                </a:cubicBezTo>
                <a:cubicBezTo>
                  <a:pt x="932" y="415"/>
                  <a:pt x="932" y="415"/>
                  <a:pt x="932" y="415"/>
                </a:cubicBezTo>
                <a:lnTo>
                  <a:pt x="933" y="415"/>
                </a:lnTo>
                <a:close/>
                <a:moveTo>
                  <a:pt x="933" y="388"/>
                </a:moveTo>
                <a:cubicBezTo>
                  <a:pt x="933" y="388"/>
                  <a:pt x="933" y="388"/>
                  <a:pt x="933" y="388"/>
                </a:cubicBezTo>
                <a:cubicBezTo>
                  <a:pt x="935" y="387"/>
                  <a:pt x="934" y="388"/>
                  <a:pt x="933" y="388"/>
                </a:cubicBezTo>
                <a:cubicBezTo>
                  <a:pt x="933" y="389"/>
                  <a:pt x="932" y="390"/>
                  <a:pt x="933" y="388"/>
                </a:cubicBezTo>
                <a:close/>
                <a:moveTo>
                  <a:pt x="932" y="666"/>
                </a:moveTo>
                <a:cubicBezTo>
                  <a:pt x="931" y="666"/>
                  <a:pt x="930" y="667"/>
                  <a:pt x="927" y="669"/>
                </a:cubicBezTo>
                <a:cubicBezTo>
                  <a:pt x="932" y="674"/>
                  <a:pt x="932" y="674"/>
                  <a:pt x="932" y="674"/>
                </a:cubicBezTo>
                <a:cubicBezTo>
                  <a:pt x="933" y="674"/>
                  <a:pt x="933" y="674"/>
                  <a:pt x="933" y="674"/>
                </a:cubicBezTo>
                <a:cubicBezTo>
                  <a:pt x="933" y="674"/>
                  <a:pt x="933" y="674"/>
                  <a:pt x="933" y="674"/>
                </a:cubicBezTo>
                <a:cubicBezTo>
                  <a:pt x="938" y="670"/>
                  <a:pt x="938" y="670"/>
                  <a:pt x="938" y="670"/>
                </a:cubicBezTo>
                <a:cubicBezTo>
                  <a:pt x="937" y="664"/>
                  <a:pt x="937" y="664"/>
                  <a:pt x="937" y="664"/>
                </a:cubicBezTo>
                <a:cubicBezTo>
                  <a:pt x="935" y="665"/>
                  <a:pt x="934" y="665"/>
                  <a:pt x="933" y="666"/>
                </a:cubicBezTo>
                <a:lnTo>
                  <a:pt x="932" y="666"/>
                </a:lnTo>
                <a:close/>
                <a:moveTo>
                  <a:pt x="920" y="153"/>
                </a:moveTo>
                <a:cubicBezTo>
                  <a:pt x="920" y="153"/>
                  <a:pt x="919" y="153"/>
                  <a:pt x="917" y="153"/>
                </a:cubicBezTo>
                <a:cubicBezTo>
                  <a:pt x="918" y="162"/>
                  <a:pt x="918" y="162"/>
                  <a:pt x="918" y="162"/>
                </a:cubicBezTo>
                <a:cubicBezTo>
                  <a:pt x="919" y="162"/>
                  <a:pt x="920" y="162"/>
                  <a:pt x="920" y="161"/>
                </a:cubicBezTo>
                <a:cubicBezTo>
                  <a:pt x="922" y="160"/>
                  <a:pt x="924" y="159"/>
                  <a:pt x="924" y="158"/>
                </a:cubicBezTo>
                <a:cubicBezTo>
                  <a:pt x="924" y="154"/>
                  <a:pt x="923" y="154"/>
                  <a:pt x="920" y="153"/>
                </a:cubicBezTo>
                <a:close/>
                <a:moveTo>
                  <a:pt x="918" y="188"/>
                </a:moveTo>
                <a:cubicBezTo>
                  <a:pt x="917" y="197"/>
                  <a:pt x="917" y="197"/>
                  <a:pt x="917" y="197"/>
                </a:cubicBezTo>
                <a:cubicBezTo>
                  <a:pt x="920" y="197"/>
                  <a:pt x="920" y="197"/>
                  <a:pt x="920" y="197"/>
                </a:cubicBezTo>
                <a:cubicBezTo>
                  <a:pt x="922" y="197"/>
                  <a:pt x="922" y="197"/>
                  <a:pt x="922" y="197"/>
                </a:cubicBezTo>
                <a:cubicBezTo>
                  <a:pt x="923" y="191"/>
                  <a:pt x="923" y="191"/>
                  <a:pt x="923" y="191"/>
                </a:cubicBezTo>
                <a:cubicBezTo>
                  <a:pt x="920" y="189"/>
                  <a:pt x="920" y="189"/>
                  <a:pt x="920" y="189"/>
                </a:cubicBezTo>
                <a:lnTo>
                  <a:pt x="918" y="188"/>
                </a:lnTo>
                <a:close/>
                <a:moveTo>
                  <a:pt x="886" y="759"/>
                </a:moveTo>
                <a:cubicBezTo>
                  <a:pt x="884" y="753"/>
                  <a:pt x="884" y="753"/>
                  <a:pt x="884" y="753"/>
                </a:cubicBezTo>
                <a:cubicBezTo>
                  <a:pt x="883" y="753"/>
                  <a:pt x="882" y="753"/>
                  <a:pt x="881" y="753"/>
                </a:cubicBezTo>
                <a:cubicBezTo>
                  <a:pt x="880" y="754"/>
                  <a:pt x="879" y="754"/>
                  <a:pt x="878" y="755"/>
                </a:cubicBezTo>
                <a:cubicBezTo>
                  <a:pt x="878" y="756"/>
                  <a:pt x="878" y="758"/>
                  <a:pt x="877" y="760"/>
                </a:cubicBezTo>
                <a:cubicBezTo>
                  <a:pt x="878" y="760"/>
                  <a:pt x="878" y="760"/>
                  <a:pt x="878" y="760"/>
                </a:cubicBezTo>
                <a:cubicBezTo>
                  <a:pt x="881" y="760"/>
                  <a:pt x="881" y="760"/>
                  <a:pt x="881" y="760"/>
                </a:cubicBezTo>
                <a:cubicBezTo>
                  <a:pt x="883" y="760"/>
                  <a:pt x="883" y="760"/>
                  <a:pt x="883" y="760"/>
                </a:cubicBezTo>
                <a:cubicBezTo>
                  <a:pt x="881" y="761"/>
                  <a:pt x="881" y="761"/>
                  <a:pt x="881" y="761"/>
                </a:cubicBezTo>
                <a:cubicBezTo>
                  <a:pt x="881" y="762"/>
                  <a:pt x="881" y="762"/>
                  <a:pt x="881" y="762"/>
                </a:cubicBezTo>
                <a:cubicBezTo>
                  <a:pt x="881" y="762"/>
                  <a:pt x="881" y="762"/>
                  <a:pt x="881" y="762"/>
                </a:cubicBezTo>
                <a:cubicBezTo>
                  <a:pt x="883" y="762"/>
                  <a:pt x="883" y="762"/>
                  <a:pt x="883" y="762"/>
                </a:cubicBezTo>
                <a:cubicBezTo>
                  <a:pt x="885" y="763"/>
                  <a:pt x="885" y="763"/>
                  <a:pt x="885" y="763"/>
                </a:cubicBezTo>
                <a:cubicBezTo>
                  <a:pt x="889" y="760"/>
                  <a:pt x="889" y="760"/>
                  <a:pt x="889" y="760"/>
                </a:cubicBezTo>
                <a:cubicBezTo>
                  <a:pt x="894" y="762"/>
                  <a:pt x="894" y="762"/>
                  <a:pt x="894" y="762"/>
                </a:cubicBezTo>
                <a:cubicBezTo>
                  <a:pt x="894" y="756"/>
                  <a:pt x="894" y="756"/>
                  <a:pt x="894" y="756"/>
                </a:cubicBezTo>
                <a:cubicBezTo>
                  <a:pt x="888" y="756"/>
                  <a:pt x="888" y="756"/>
                  <a:pt x="888" y="756"/>
                </a:cubicBezTo>
                <a:lnTo>
                  <a:pt x="886" y="759"/>
                </a:lnTo>
                <a:close/>
                <a:moveTo>
                  <a:pt x="881" y="330"/>
                </a:moveTo>
                <a:cubicBezTo>
                  <a:pt x="881" y="331"/>
                  <a:pt x="881" y="331"/>
                  <a:pt x="881" y="331"/>
                </a:cubicBezTo>
                <a:cubicBezTo>
                  <a:pt x="881" y="331"/>
                  <a:pt x="881" y="330"/>
                  <a:pt x="881" y="330"/>
                </a:cubicBezTo>
                <a:cubicBezTo>
                  <a:pt x="881" y="330"/>
                  <a:pt x="881" y="330"/>
                  <a:pt x="881" y="330"/>
                </a:cubicBezTo>
                <a:cubicBezTo>
                  <a:pt x="881" y="330"/>
                  <a:pt x="881" y="330"/>
                  <a:pt x="881" y="330"/>
                </a:cubicBezTo>
                <a:close/>
                <a:moveTo>
                  <a:pt x="881" y="643"/>
                </a:moveTo>
                <a:cubicBezTo>
                  <a:pt x="881" y="643"/>
                  <a:pt x="881" y="643"/>
                  <a:pt x="881" y="643"/>
                </a:cubicBezTo>
                <a:cubicBezTo>
                  <a:pt x="881" y="641"/>
                  <a:pt x="881" y="641"/>
                  <a:pt x="881" y="641"/>
                </a:cubicBezTo>
                <a:cubicBezTo>
                  <a:pt x="882" y="639"/>
                  <a:pt x="882" y="639"/>
                  <a:pt x="882" y="639"/>
                </a:cubicBezTo>
                <a:cubicBezTo>
                  <a:pt x="881" y="638"/>
                  <a:pt x="881" y="638"/>
                  <a:pt x="881" y="638"/>
                </a:cubicBezTo>
                <a:cubicBezTo>
                  <a:pt x="878" y="635"/>
                  <a:pt x="878" y="635"/>
                  <a:pt x="878" y="635"/>
                </a:cubicBezTo>
                <a:cubicBezTo>
                  <a:pt x="878" y="634"/>
                  <a:pt x="878" y="634"/>
                  <a:pt x="878" y="634"/>
                </a:cubicBezTo>
                <a:cubicBezTo>
                  <a:pt x="873" y="636"/>
                  <a:pt x="873" y="636"/>
                  <a:pt x="873" y="636"/>
                </a:cubicBezTo>
                <a:cubicBezTo>
                  <a:pt x="874" y="640"/>
                  <a:pt x="876" y="641"/>
                  <a:pt x="878" y="642"/>
                </a:cubicBezTo>
                <a:cubicBezTo>
                  <a:pt x="879" y="642"/>
                  <a:pt x="880" y="643"/>
                  <a:pt x="881" y="643"/>
                </a:cubicBezTo>
                <a:close/>
                <a:moveTo>
                  <a:pt x="878" y="768"/>
                </a:moveTo>
                <a:cubicBezTo>
                  <a:pt x="878" y="768"/>
                  <a:pt x="878" y="768"/>
                  <a:pt x="878" y="768"/>
                </a:cubicBezTo>
                <a:cubicBezTo>
                  <a:pt x="878" y="772"/>
                  <a:pt x="878" y="772"/>
                  <a:pt x="878" y="772"/>
                </a:cubicBezTo>
                <a:cubicBezTo>
                  <a:pt x="878" y="772"/>
                  <a:pt x="878" y="772"/>
                  <a:pt x="878" y="772"/>
                </a:cubicBezTo>
                <a:cubicBezTo>
                  <a:pt x="881" y="772"/>
                  <a:pt x="881" y="772"/>
                  <a:pt x="881" y="772"/>
                </a:cubicBezTo>
                <a:cubicBezTo>
                  <a:pt x="882" y="772"/>
                  <a:pt x="882" y="772"/>
                  <a:pt x="882" y="772"/>
                </a:cubicBezTo>
                <a:cubicBezTo>
                  <a:pt x="882" y="768"/>
                  <a:pt x="882" y="768"/>
                  <a:pt x="882" y="768"/>
                </a:cubicBezTo>
                <a:cubicBezTo>
                  <a:pt x="881" y="768"/>
                  <a:pt x="881" y="768"/>
                  <a:pt x="881" y="768"/>
                </a:cubicBezTo>
                <a:lnTo>
                  <a:pt x="878" y="768"/>
                </a:lnTo>
                <a:close/>
                <a:moveTo>
                  <a:pt x="827" y="883"/>
                </a:moveTo>
                <a:cubicBezTo>
                  <a:pt x="825" y="881"/>
                  <a:pt x="825" y="881"/>
                  <a:pt x="825" y="881"/>
                </a:cubicBezTo>
                <a:cubicBezTo>
                  <a:pt x="825" y="881"/>
                  <a:pt x="824" y="882"/>
                  <a:pt x="824" y="882"/>
                </a:cubicBezTo>
                <a:cubicBezTo>
                  <a:pt x="824" y="882"/>
                  <a:pt x="823" y="882"/>
                  <a:pt x="823" y="882"/>
                </a:cubicBezTo>
                <a:cubicBezTo>
                  <a:pt x="822" y="882"/>
                  <a:pt x="822" y="882"/>
                  <a:pt x="821" y="882"/>
                </a:cubicBezTo>
                <a:cubicBezTo>
                  <a:pt x="825" y="883"/>
                  <a:pt x="819" y="883"/>
                  <a:pt x="821" y="882"/>
                </a:cubicBezTo>
                <a:cubicBezTo>
                  <a:pt x="821" y="882"/>
                  <a:pt x="821" y="882"/>
                  <a:pt x="820" y="882"/>
                </a:cubicBezTo>
                <a:cubicBezTo>
                  <a:pt x="813" y="881"/>
                  <a:pt x="817" y="881"/>
                  <a:pt x="814" y="879"/>
                </a:cubicBezTo>
                <a:cubicBezTo>
                  <a:pt x="810" y="876"/>
                  <a:pt x="807" y="873"/>
                  <a:pt x="804" y="870"/>
                </a:cubicBezTo>
                <a:cubicBezTo>
                  <a:pt x="783" y="869"/>
                  <a:pt x="783" y="869"/>
                  <a:pt x="783" y="869"/>
                </a:cubicBezTo>
                <a:cubicBezTo>
                  <a:pt x="782" y="867"/>
                  <a:pt x="782" y="867"/>
                  <a:pt x="782" y="867"/>
                </a:cubicBezTo>
                <a:cubicBezTo>
                  <a:pt x="773" y="870"/>
                  <a:pt x="773" y="870"/>
                  <a:pt x="773" y="870"/>
                </a:cubicBezTo>
                <a:cubicBezTo>
                  <a:pt x="774" y="864"/>
                  <a:pt x="774" y="864"/>
                  <a:pt x="774" y="864"/>
                </a:cubicBezTo>
                <a:cubicBezTo>
                  <a:pt x="766" y="858"/>
                  <a:pt x="766" y="858"/>
                  <a:pt x="766" y="858"/>
                </a:cubicBezTo>
                <a:cubicBezTo>
                  <a:pt x="755" y="859"/>
                  <a:pt x="762" y="856"/>
                  <a:pt x="757" y="856"/>
                </a:cubicBezTo>
                <a:cubicBezTo>
                  <a:pt x="753" y="856"/>
                  <a:pt x="753" y="858"/>
                  <a:pt x="751" y="861"/>
                </a:cubicBezTo>
                <a:cubicBezTo>
                  <a:pt x="750" y="859"/>
                  <a:pt x="750" y="859"/>
                  <a:pt x="750" y="859"/>
                </a:cubicBezTo>
                <a:cubicBezTo>
                  <a:pt x="749" y="854"/>
                  <a:pt x="749" y="854"/>
                  <a:pt x="749" y="854"/>
                </a:cubicBezTo>
                <a:cubicBezTo>
                  <a:pt x="744" y="855"/>
                  <a:pt x="744" y="855"/>
                  <a:pt x="744" y="855"/>
                </a:cubicBezTo>
                <a:cubicBezTo>
                  <a:pt x="743" y="852"/>
                  <a:pt x="743" y="852"/>
                  <a:pt x="743" y="852"/>
                </a:cubicBezTo>
                <a:cubicBezTo>
                  <a:pt x="739" y="854"/>
                  <a:pt x="739" y="854"/>
                  <a:pt x="739" y="854"/>
                </a:cubicBezTo>
                <a:cubicBezTo>
                  <a:pt x="737" y="856"/>
                  <a:pt x="737" y="856"/>
                  <a:pt x="737" y="856"/>
                </a:cubicBezTo>
                <a:cubicBezTo>
                  <a:pt x="733" y="862"/>
                  <a:pt x="733" y="862"/>
                  <a:pt x="733" y="862"/>
                </a:cubicBezTo>
                <a:cubicBezTo>
                  <a:pt x="731" y="860"/>
                  <a:pt x="731" y="860"/>
                  <a:pt x="731" y="860"/>
                </a:cubicBezTo>
                <a:cubicBezTo>
                  <a:pt x="737" y="854"/>
                  <a:pt x="737" y="854"/>
                  <a:pt x="737" y="854"/>
                </a:cubicBezTo>
                <a:cubicBezTo>
                  <a:pt x="744" y="847"/>
                  <a:pt x="744" y="847"/>
                  <a:pt x="744" y="847"/>
                </a:cubicBezTo>
                <a:cubicBezTo>
                  <a:pt x="742" y="843"/>
                  <a:pt x="740" y="839"/>
                  <a:pt x="737" y="835"/>
                </a:cubicBezTo>
                <a:cubicBezTo>
                  <a:pt x="735" y="830"/>
                  <a:pt x="734" y="827"/>
                  <a:pt x="734" y="825"/>
                </a:cubicBezTo>
                <a:cubicBezTo>
                  <a:pt x="723" y="821"/>
                  <a:pt x="723" y="821"/>
                  <a:pt x="723" y="821"/>
                </a:cubicBezTo>
                <a:cubicBezTo>
                  <a:pt x="725" y="819"/>
                  <a:pt x="725" y="819"/>
                  <a:pt x="725" y="819"/>
                </a:cubicBezTo>
                <a:cubicBezTo>
                  <a:pt x="720" y="818"/>
                  <a:pt x="704" y="818"/>
                  <a:pt x="704" y="818"/>
                </a:cubicBezTo>
                <a:cubicBezTo>
                  <a:pt x="698" y="815"/>
                  <a:pt x="690" y="808"/>
                  <a:pt x="691" y="804"/>
                </a:cubicBezTo>
                <a:cubicBezTo>
                  <a:pt x="683" y="802"/>
                  <a:pt x="683" y="802"/>
                  <a:pt x="683" y="802"/>
                </a:cubicBezTo>
                <a:cubicBezTo>
                  <a:pt x="682" y="801"/>
                  <a:pt x="682" y="801"/>
                  <a:pt x="682" y="801"/>
                </a:cubicBezTo>
                <a:cubicBezTo>
                  <a:pt x="683" y="800"/>
                  <a:pt x="683" y="800"/>
                  <a:pt x="683" y="800"/>
                </a:cubicBezTo>
                <a:cubicBezTo>
                  <a:pt x="680" y="797"/>
                  <a:pt x="680" y="797"/>
                  <a:pt x="680" y="797"/>
                </a:cubicBezTo>
                <a:cubicBezTo>
                  <a:pt x="678" y="798"/>
                  <a:pt x="678" y="798"/>
                  <a:pt x="678" y="798"/>
                </a:cubicBezTo>
                <a:cubicBezTo>
                  <a:pt x="677" y="797"/>
                  <a:pt x="677" y="797"/>
                  <a:pt x="677" y="797"/>
                </a:cubicBezTo>
                <a:cubicBezTo>
                  <a:pt x="677" y="796"/>
                  <a:pt x="677" y="796"/>
                  <a:pt x="677" y="796"/>
                </a:cubicBezTo>
                <a:cubicBezTo>
                  <a:pt x="677" y="796"/>
                  <a:pt x="677" y="796"/>
                  <a:pt x="677" y="796"/>
                </a:cubicBezTo>
                <a:cubicBezTo>
                  <a:pt x="679" y="796"/>
                  <a:pt x="679" y="796"/>
                  <a:pt x="679" y="796"/>
                </a:cubicBezTo>
                <a:cubicBezTo>
                  <a:pt x="677" y="794"/>
                  <a:pt x="677" y="794"/>
                  <a:pt x="677" y="794"/>
                </a:cubicBezTo>
                <a:cubicBezTo>
                  <a:pt x="677" y="794"/>
                  <a:pt x="677" y="794"/>
                  <a:pt x="677" y="794"/>
                </a:cubicBezTo>
                <a:cubicBezTo>
                  <a:pt x="676" y="795"/>
                  <a:pt x="676" y="795"/>
                  <a:pt x="676" y="795"/>
                </a:cubicBezTo>
                <a:cubicBezTo>
                  <a:pt x="670" y="789"/>
                  <a:pt x="670" y="789"/>
                  <a:pt x="670" y="789"/>
                </a:cubicBezTo>
                <a:cubicBezTo>
                  <a:pt x="657" y="793"/>
                  <a:pt x="657" y="793"/>
                  <a:pt x="657" y="793"/>
                </a:cubicBezTo>
                <a:cubicBezTo>
                  <a:pt x="657" y="793"/>
                  <a:pt x="657" y="793"/>
                  <a:pt x="657" y="793"/>
                </a:cubicBezTo>
                <a:cubicBezTo>
                  <a:pt x="656" y="792"/>
                  <a:pt x="656" y="792"/>
                  <a:pt x="656" y="792"/>
                </a:cubicBezTo>
                <a:cubicBezTo>
                  <a:pt x="657" y="790"/>
                  <a:pt x="657" y="790"/>
                  <a:pt x="657" y="790"/>
                </a:cubicBezTo>
                <a:cubicBezTo>
                  <a:pt x="659" y="789"/>
                  <a:pt x="659" y="789"/>
                  <a:pt x="659" y="789"/>
                </a:cubicBezTo>
                <a:cubicBezTo>
                  <a:pt x="657" y="789"/>
                  <a:pt x="657" y="789"/>
                  <a:pt x="657" y="789"/>
                </a:cubicBezTo>
                <a:cubicBezTo>
                  <a:pt x="654" y="789"/>
                  <a:pt x="654" y="789"/>
                  <a:pt x="654" y="789"/>
                </a:cubicBezTo>
                <a:cubicBezTo>
                  <a:pt x="654" y="792"/>
                  <a:pt x="654" y="792"/>
                  <a:pt x="654" y="792"/>
                </a:cubicBezTo>
                <a:cubicBezTo>
                  <a:pt x="651" y="791"/>
                  <a:pt x="651" y="791"/>
                  <a:pt x="651" y="791"/>
                </a:cubicBezTo>
                <a:cubicBezTo>
                  <a:pt x="649" y="790"/>
                  <a:pt x="649" y="790"/>
                  <a:pt x="649" y="790"/>
                </a:cubicBezTo>
                <a:cubicBezTo>
                  <a:pt x="648" y="790"/>
                  <a:pt x="648" y="790"/>
                  <a:pt x="648" y="790"/>
                </a:cubicBezTo>
                <a:cubicBezTo>
                  <a:pt x="639" y="791"/>
                  <a:pt x="639" y="791"/>
                  <a:pt x="639" y="791"/>
                </a:cubicBezTo>
                <a:cubicBezTo>
                  <a:pt x="639" y="788"/>
                  <a:pt x="639" y="788"/>
                  <a:pt x="639" y="788"/>
                </a:cubicBezTo>
                <a:cubicBezTo>
                  <a:pt x="648" y="786"/>
                  <a:pt x="648" y="786"/>
                  <a:pt x="648" y="786"/>
                </a:cubicBezTo>
                <a:cubicBezTo>
                  <a:pt x="649" y="786"/>
                  <a:pt x="649" y="786"/>
                  <a:pt x="649" y="786"/>
                </a:cubicBezTo>
                <a:cubicBezTo>
                  <a:pt x="648" y="786"/>
                  <a:pt x="648" y="786"/>
                  <a:pt x="648" y="786"/>
                </a:cubicBezTo>
                <a:cubicBezTo>
                  <a:pt x="644" y="786"/>
                  <a:pt x="644" y="786"/>
                  <a:pt x="644" y="786"/>
                </a:cubicBezTo>
                <a:cubicBezTo>
                  <a:pt x="643" y="782"/>
                  <a:pt x="643" y="782"/>
                  <a:pt x="643" y="782"/>
                </a:cubicBezTo>
                <a:cubicBezTo>
                  <a:pt x="641" y="786"/>
                  <a:pt x="641" y="786"/>
                  <a:pt x="641" y="786"/>
                </a:cubicBezTo>
                <a:cubicBezTo>
                  <a:pt x="637" y="786"/>
                  <a:pt x="637" y="786"/>
                  <a:pt x="637" y="786"/>
                </a:cubicBezTo>
                <a:cubicBezTo>
                  <a:pt x="633" y="785"/>
                  <a:pt x="633" y="785"/>
                  <a:pt x="633" y="785"/>
                </a:cubicBezTo>
                <a:cubicBezTo>
                  <a:pt x="629" y="781"/>
                  <a:pt x="629" y="781"/>
                  <a:pt x="629" y="781"/>
                </a:cubicBezTo>
                <a:cubicBezTo>
                  <a:pt x="629" y="785"/>
                  <a:pt x="629" y="785"/>
                  <a:pt x="629" y="785"/>
                </a:cubicBezTo>
                <a:cubicBezTo>
                  <a:pt x="624" y="787"/>
                  <a:pt x="624" y="787"/>
                  <a:pt x="624" y="787"/>
                </a:cubicBezTo>
                <a:cubicBezTo>
                  <a:pt x="621" y="788"/>
                  <a:pt x="621" y="788"/>
                  <a:pt x="621" y="788"/>
                </a:cubicBezTo>
                <a:cubicBezTo>
                  <a:pt x="620" y="787"/>
                  <a:pt x="620" y="787"/>
                  <a:pt x="620" y="787"/>
                </a:cubicBezTo>
                <a:cubicBezTo>
                  <a:pt x="620" y="786"/>
                  <a:pt x="620" y="786"/>
                  <a:pt x="620" y="786"/>
                </a:cubicBezTo>
                <a:cubicBezTo>
                  <a:pt x="620" y="786"/>
                  <a:pt x="620" y="786"/>
                  <a:pt x="620" y="786"/>
                </a:cubicBezTo>
                <a:cubicBezTo>
                  <a:pt x="624" y="782"/>
                  <a:pt x="624" y="782"/>
                  <a:pt x="624" y="782"/>
                </a:cubicBezTo>
                <a:cubicBezTo>
                  <a:pt x="624" y="781"/>
                  <a:pt x="624" y="781"/>
                  <a:pt x="624" y="781"/>
                </a:cubicBezTo>
                <a:cubicBezTo>
                  <a:pt x="624" y="781"/>
                  <a:pt x="624" y="781"/>
                  <a:pt x="624" y="781"/>
                </a:cubicBezTo>
                <a:cubicBezTo>
                  <a:pt x="623" y="780"/>
                  <a:pt x="621" y="780"/>
                  <a:pt x="620" y="781"/>
                </a:cubicBezTo>
                <a:cubicBezTo>
                  <a:pt x="619" y="781"/>
                  <a:pt x="618" y="781"/>
                  <a:pt x="617" y="782"/>
                </a:cubicBezTo>
                <a:cubicBezTo>
                  <a:pt x="615" y="783"/>
                  <a:pt x="613" y="784"/>
                  <a:pt x="611" y="786"/>
                </a:cubicBezTo>
                <a:cubicBezTo>
                  <a:pt x="609" y="787"/>
                  <a:pt x="607" y="788"/>
                  <a:pt x="604" y="788"/>
                </a:cubicBezTo>
                <a:cubicBezTo>
                  <a:pt x="604" y="788"/>
                  <a:pt x="603" y="788"/>
                  <a:pt x="602" y="787"/>
                </a:cubicBezTo>
                <a:cubicBezTo>
                  <a:pt x="601" y="788"/>
                  <a:pt x="601" y="788"/>
                  <a:pt x="601" y="788"/>
                </a:cubicBezTo>
                <a:cubicBezTo>
                  <a:pt x="591" y="801"/>
                  <a:pt x="591" y="801"/>
                  <a:pt x="591" y="801"/>
                </a:cubicBezTo>
                <a:cubicBezTo>
                  <a:pt x="591" y="802"/>
                  <a:pt x="591" y="802"/>
                  <a:pt x="591" y="802"/>
                </a:cubicBezTo>
                <a:cubicBezTo>
                  <a:pt x="590" y="803"/>
                  <a:pt x="590" y="803"/>
                  <a:pt x="590" y="803"/>
                </a:cubicBezTo>
                <a:cubicBezTo>
                  <a:pt x="588" y="802"/>
                  <a:pt x="588" y="802"/>
                  <a:pt x="588" y="802"/>
                </a:cubicBezTo>
                <a:cubicBezTo>
                  <a:pt x="582" y="799"/>
                  <a:pt x="582" y="799"/>
                  <a:pt x="582" y="799"/>
                </a:cubicBezTo>
                <a:cubicBezTo>
                  <a:pt x="579" y="797"/>
                  <a:pt x="579" y="797"/>
                  <a:pt x="579" y="797"/>
                </a:cubicBezTo>
                <a:cubicBezTo>
                  <a:pt x="577" y="796"/>
                  <a:pt x="577" y="796"/>
                  <a:pt x="577" y="796"/>
                </a:cubicBezTo>
                <a:cubicBezTo>
                  <a:pt x="576" y="797"/>
                  <a:pt x="575" y="797"/>
                  <a:pt x="574" y="797"/>
                </a:cubicBezTo>
                <a:cubicBezTo>
                  <a:pt x="574" y="798"/>
                  <a:pt x="573" y="798"/>
                  <a:pt x="572" y="799"/>
                </a:cubicBezTo>
                <a:cubicBezTo>
                  <a:pt x="564" y="802"/>
                  <a:pt x="562" y="799"/>
                  <a:pt x="559" y="796"/>
                </a:cubicBezTo>
                <a:cubicBezTo>
                  <a:pt x="558" y="796"/>
                  <a:pt x="558" y="796"/>
                  <a:pt x="558" y="795"/>
                </a:cubicBezTo>
                <a:cubicBezTo>
                  <a:pt x="557" y="794"/>
                  <a:pt x="556" y="793"/>
                  <a:pt x="554" y="793"/>
                </a:cubicBezTo>
                <a:cubicBezTo>
                  <a:pt x="554" y="792"/>
                  <a:pt x="553" y="792"/>
                  <a:pt x="552" y="792"/>
                </a:cubicBezTo>
                <a:cubicBezTo>
                  <a:pt x="553" y="790"/>
                  <a:pt x="554" y="788"/>
                  <a:pt x="554" y="785"/>
                </a:cubicBezTo>
                <a:cubicBezTo>
                  <a:pt x="556" y="780"/>
                  <a:pt x="557" y="775"/>
                  <a:pt x="557" y="772"/>
                </a:cubicBezTo>
                <a:cubicBezTo>
                  <a:pt x="557" y="771"/>
                  <a:pt x="557" y="771"/>
                  <a:pt x="557" y="771"/>
                </a:cubicBezTo>
                <a:cubicBezTo>
                  <a:pt x="557" y="768"/>
                  <a:pt x="557" y="767"/>
                  <a:pt x="556" y="767"/>
                </a:cubicBezTo>
                <a:cubicBezTo>
                  <a:pt x="555" y="769"/>
                  <a:pt x="556" y="767"/>
                  <a:pt x="556" y="767"/>
                </a:cubicBezTo>
                <a:cubicBezTo>
                  <a:pt x="557" y="767"/>
                  <a:pt x="557" y="766"/>
                  <a:pt x="557" y="766"/>
                </a:cubicBezTo>
                <a:cubicBezTo>
                  <a:pt x="556" y="765"/>
                  <a:pt x="556" y="765"/>
                  <a:pt x="556" y="765"/>
                </a:cubicBezTo>
                <a:cubicBezTo>
                  <a:pt x="554" y="766"/>
                  <a:pt x="554" y="766"/>
                  <a:pt x="554" y="766"/>
                </a:cubicBezTo>
                <a:cubicBezTo>
                  <a:pt x="552" y="768"/>
                  <a:pt x="552" y="768"/>
                  <a:pt x="552" y="768"/>
                </a:cubicBezTo>
                <a:cubicBezTo>
                  <a:pt x="551" y="764"/>
                  <a:pt x="550" y="763"/>
                  <a:pt x="544" y="763"/>
                </a:cubicBezTo>
                <a:cubicBezTo>
                  <a:pt x="541" y="763"/>
                  <a:pt x="541" y="763"/>
                  <a:pt x="541" y="763"/>
                </a:cubicBezTo>
                <a:cubicBezTo>
                  <a:pt x="540" y="763"/>
                  <a:pt x="540" y="763"/>
                  <a:pt x="539" y="763"/>
                </a:cubicBezTo>
                <a:cubicBezTo>
                  <a:pt x="538" y="763"/>
                  <a:pt x="537" y="763"/>
                  <a:pt x="536" y="763"/>
                </a:cubicBezTo>
                <a:cubicBezTo>
                  <a:pt x="535" y="764"/>
                  <a:pt x="535" y="764"/>
                  <a:pt x="535" y="764"/>
                </a:cubicBezTo>
                <a:cubicBezTo>
                  <a:pt x="535" y="764"/>
                  <a:pt x="535" y="764"/>
                  <a:pt x="535" y="764"/>
                </a:cubicBezTo>
                <a:cubicBezTo>
                  <a:pt x="535" y="764"/>
                  <a:pt x="535" y="764"/>
                  <a:pt x="535" y="764"/>
                </a:cubicBezTo>
                <a:cubicBezTo>
                  <a:pt x="535" y="764"/>
                  <a:pt x="535" y="764"/>
                  <a:pt x="535" y="764"/>
                </a:cubicBezTo>
                <a:cubicBezTo>
                  <a:pt x="535" y="764"/>
                  <a:pt x="535" y="764"/>
                  <a:pt x="535" y="764"/>
                </a:cubicBezTo>
                <a:cubicBezTo>
                  <a:pt x="535" y="764"/>
                  <a:pt x="535" y="764"/>
                  <a:pt x="535" y="764"/>
                </a:cubicBezTo>
                <a:cubicBezTo>
                  <a:pt x="535" y="764"/>
                  <a:pt x="535" y="764"/>
                  <a:pt x="535" y="764"/>
                </a:cubicBezTo>
                <a:cubicBezTo>
                  <a:pt x="535" y="764"/>
                  <a:pt x="535" y="764"/>
                  <a:pt x="535" y="764"/>
                </a:cubicBezTo>
                <a:cubicBezTo>
                  <a:pt x="534" y="764"/>
                  <a:pt x="534" y="764"/>
                  <a:pt x="534" y="764"/>
                </a:cubicBezTo>
                <a:cubicBezTo>
                  <a:pt x="534" y="764"/>
                  <a:pt x="534" y="764"/>
                  <a:pt x="534" y="764"/>
                </a:cubicBezTo>
                <a:cubicBezTo>
                  <a:pt x="534" y="764"/>
                  <a:pt x="534" y="764"/>
                  <a:pt x="534" y="764"/>
                </a:cubicBezTo>
                <a:cubicBezTo>
                  <a:pt x="534" y="764"/>
                  <a:pt x="534" y="764"/>
                  <a:pt x="534" y="764"/>
                </a:cubicBezTo>
                <a:cubicBezTo>
                  <a:pt x="534" y="764"/>
                  <a:pt x="534" y="764"/>
                  <a:pt x="534" y="764"/>
                </a:cubicBezTo>
                <a:cubicBezTo>
                  <a:pt x="534" y="764"/>
                  <a:pt x="534" y="764"/>
                  <a:pt x="534" y="764"/>
                </a:cubicBezTo>
                <a:cubicBezTo>
                  <a:pt x="534" y="764"/>
                  <a:pt x="534" y="764"/>
                  <a:pt x="534" y="764"/>
                </a:cubicBezTo>
                <a:cubicBezTo>
                  <a:pt x="534" y="764"/>
                  <a:pt x="534" y="764"/>
                  <a:pt x="534" y="764"/>
                </a:cubicBezTo>
                <a:cubicBezTo>
                  <a:pt x="534" y="764"/>
                  <a:pt x="534" y="764"/>
                  <a:pt x="534" y="764"/>
                </a:cubicBezTo>
                <a:cubicBezTo>
                  <a:pt x="534" y="764"/>
                  <a:pt x="534" y="764"/>
                  <a:pt x="534" y="764"/>
                </a:cubicBezTo>
                <a:cubicBezTo>
                  <a:pt x="533" y="764"/>
                  <a:pt x="533" y="764"/>
                  <a:pt x="533" y="764"/>
                </a:cubicBezTo>
                <a:cubicBezTo>
                  <a:pt x="533" y="764"/>
                  <a:pt x="533" y="764"/>
                  <a:pt x="533" y="764"/>
                </a:cubicBezTo>
                <a:cubicBezTo>
                  <a:pt x="533" y="764"/>
                  <a:pt x="533" y="764"/>
                  <a:pt x="533" y="764"/>
                </a:cubicBezTo>
                <a:cubicBezTo>
                  <a:pt x="533" y="764"/>
                  <a:pt x="533" y="764"/>
                  <a:pt x="533" y="764"/>
                </a:cubicBezTo>
                <a:cubicBezTo>
                  <a:pt x="533" y="764"/>
                  <a:pt x="533" y="764"/>
                  <a:pt x="533" y="764"/>
                </a:cubicBezTo>
                <a:cubicBezTo>
                  <a:pt x="533" y="764"/>
                  <a:pt x="533" y="764"/>
                  <a:pt x="533" y="764"/>
                </a:cubicBezTo>
                <a:cubicBezTo>
                  <a:pt x="533" y="764"/>
                  <a:pt x="533" y="764"/>
                  <a:pt x="533" y="764"/>
                </a:cubicBezTo>
                <a:cubicBezTo>
                  <a:pt x="533" y="764"/>
                  <a:pt x="533" y="764"/>
                  <a:pt x="533" y="764"/>
                </a:cubicBezTo>
                <a:cubicBezTo>
                  <a:pt x="533" y="764"/>
                  <a:pt x="533" y="764"/>
                  <a:pt x="533" y="764"/>
                </a:cubicBezTo>
                <a:cubicBezTo>
                  <a:pt x="533" y="764"/>
                  <a:pt x="533" y="764"/>
                  <a:pt x="533" y="764"/>
                </a:cubicBezTo>
                <a:cubicBezTo>
                  <a:pt x="533" y="764"/>
                  <a:pt x="533" y="764"/>
                  <a:pt x="533" y="764"/>
                </a:cubicBezTo>
                <a:cubicBezTo>
                  <a:pt x="532" y="764"/>
                  <a:pt x="531" y="765"/>
                  <a:pt x="530" y="765"/>
                </a:cubicBezTo>
                <a:cubicBezTo>
                  <a:pt x="528" y="763"/>
                  <a:pt x="528" y="763"/>
                  <a:pt x="528" y="763"/>
                </a:cubicBezTo>
                <a:cubicBezTo>
                  <a:pt x="528" y="763"/>
                  <a:pt x="528" y="763"/>
                  <a:pt x="528" y="763"/>
                </a:cubicBezTo>
                <a:cubicBezTo>
                  <a:pt x="528" y="763"/>
                  <a:pt x="528" y="763"/>
                  <a:pt x="528" y="763"/>
                </a:cubicBezTo>
                <a:cubicBezTo>
                  <a:pt x="528" y="762"/>
                  <a:pt x="528" y="762"/>
                  <a:pt x="528" y="762"/>
                </a:cubicBezTo>
                <a:cubicBezTo>
                  <a:pt x="528" y="762"/>
                  <a:pt x="528" y="762"/>
                  <a:pt x="528" y="762"/>
                </a:cubicBezTo>
                <a:cubicBezTo>
                  <a:pt x="528" y="762"/>
                  <a:pt x="528" y="762"/>
                  <a:pt x="528" y="762"/>
                </a:cubicBezTo>
                <a:cubicBezTo>
                  <a:pt x="528" y="762"/>
                  <a:pt x="528" y="762"/>
                  <a:pt x="528" y="762"/>
                </a:cubicBezTo>
                <a:cubicBezTo>
                  <a:pt x="528" y="762"/>
                  <a:pt x="528" y="762"/>
                  <a:pt x="528" y="762"/>
                </a:cubicBezTo>
                <a:cubicBezTo>
                  <a:pt x="528" y="762"/>
                  <a:pt x="528" y="762"/>
                  <a:pt x="528" y="762"/>
                </a:cubicBezTo>
                <a:cubicBezTo>
                  <a:pt x="528" y="762"/>
                  <a:pt x="528" y="762"/>
                  <a:pt x="528" y="762"/>
                </a:cubicBezTo>
                <a:cubicBezTo>
                  <a:pt x="528" y="762"/>
                  <a:pt x="528" y="762"/>
                  <a:pt x="528" y="762"/>
                </a:cubicBezTo>
                <a:cubicBezTo>
                  <a:pt x="528" y="762"/>
                  <a:pt x="528" y="762"/>
                  <a:pt x="528" y="762"/>
                </a:cubicBezTo>
                <a:cubicBezTo>
                  <a:pt x="527" y="761"/>
                  <a:pt x="527" y="761"/>
                  <a:pt x="527" y="761"/>
                </a:cubicBezTo>
                <a:cubicBezTo>
                  <a:pt x="527" y="761"/>
                  <a:pt x="527" y="761"/>
                  <a:pt x="527" y="761"/>
                </a:cubicBezTo>
                <a:cubicBezTo>
                  <a:pt x="527" y="761"/>
                  <a:pt x="527" y="761"/>
                  <a:pt x="527" y="761"/>
                </a:cubicBezTo>
                <a:cubicBezTo>
                  <a:pt x="527" y="761"/>
                  <a:pt x="527" y="761"/>
                  <a:pt x="527" y="761"/>
                </a:cubicBezTo>
                <a:cubicBezTo>
                  <a:pt x="527" y="761"/>
                  <a:pt x="527" y="761"/>
                  <a:pt x="527" y="761"/>
                </a:cubicBezTo>
                <a:cubicBezTo>
                  <a:pt x="527" y="761"/>
                  <a:pt x="527" y="761"/>
                  <a:pt x="527" y="761"/>
                </a:cubicBezTo>
                <a:cubicBezTo>
                  <a:pt x="527" y="761"/>
                  <a:pt x="527" y="761"/>
                  <a:pt x="527" y="761"/>
                </a:cubicBezTo>
                <a:cubicBezTo>
                  <a:pt x="527" y="761"/>
                  <a:pt x="527" y="761"/>
                  <a:pt x="527" y="761"/>
                </a:cubicBezTo>
                <a:cubicBezTo>
                  <a:pt x="527" y="760"/>
                  <a:pt x="527" y="760"/>
                  <a:pt x="527" y="760"/>
                </a:cubicBezTo>
                <a:cubicBezTo>
                  <a:pt x="527" y="760"/>
                  <a:pt x="527" y="760"/>
                  <a:pt x="527" y="760"/>
                </a:cubicBezTo>
                <a:cubicBezTo>
                  <a:pt x="527" y="760"/>
                  <a:pt x="527" y="760"/>
                  <a:pt x="527" y="760"/>
                </a:cubicBezTo>
                <a:cubicBezTo>
                  <a:pt x="527" y="760"/>
                  <a:pt x="527" y="760"/>
                  <a:pt x="527" y="760"/>
                </a:cubicBezTo>
                <a:cubicBezTo>
                  <a:pt x="527" y="760"/>
                  <a:pt x="527" y="760"/>
                  <a:pt x="527" y="760"/>
                </a:cubicBezTo>
                <a:cubicBezTo>
                  <a:pt x="527" y="760"/>
                  <a:pt x="527" y="760"/>
                  <a:pt x="527" y="760"/>
                </a:cubicBezTo>
                <a:cubicBezTo>
                  <a:pt x="527" y="760"/>
                  <a:pt x="527" y="760"/>
                  <a:pt x="527" y="760"/>
                </a:cubicBezTo>
                <a:cubicBezTo>
                  <a:pt x="527" y="760"/>
                  <a:pt x="527" y="760"/>
                  <a:pt x="527" y="760"/>
                </a:cubicBezTo>
                <a:cubicBezTo>
                  <a:pt x="527" y="760"/>
                  <a:pt x="527" y="760"/>
                  <a:pt x="527" y="760"/>
                </a:cubicBezTo>
                <a:cubicBezTo>
                  <a:pt x="526" y="759"/>
                  <a:pt x="526" y="759"/>
                  <a:pt x="526" y="759"/>
                </a:cubicBezTo>
                <a:cubicBezTo>
                  <a:pt x="524" y="756"/>
                  <a:pt x="524" y="756"/>
                  <a:pt x="524" y="756"/>
                </a:cubicBezTo>
                <a:cubicBezTo>
                  <a:pt x="522" y="754"/>
                  <a:pt x="522" y="754"/>
                  <a:pt x="522" y="754"/>
                </a:cubicBezTo>
                <a:cubicBezTo>
                  <a:pt x="523" y="754"/>
                  <a:pt x="523" y="754"/>
                  <a:pt x="524" y="754"/>
                </a:cubicBezTo>
                <a:cubicBezTo>
                  <a:pt x="525" y="754"/>
                  <a:pt x="525" y="754"/>
                  <a:pt x="526" y="754"/>
                </a:cubicBezTo>
                <a:cubicBezTo>
                  <a:pt x="526" y="754"/>
                  <a:pt x="526" y="753"/>
                  <a:pt x="527" y="753"/>
                </a:cubicBezTo>
                <a:cubicBezTo>
                  <a:pt x="527" y="753"/>
                  <a:pt x="527" y="753"/>
                  <a:pt x="527" y="753"/>
                </a:cubicBezTo>
                <a:cubicBezTo>
                  <a:pt x="527" y="753"/>
                  <a:pt x="527" y="753"/>
                  <a:pt x="527" y="753"/>
                </a:cubicBezTo>
                <a:cubicBezTo>
                  <a:pt x="527" y="753"/>
                  <a:pt x="527" y="753"/>
                  <a:pt x="527" y="753"/>
                </a:cubicBezTo>
                <a:cubicBezTo>
                  <a:pt x="527" y="753"/>
                  <a:pt x="527" y="753"/>
                  <a:pt x="527" y="753"/>
                </a:cubicBezTo>
                <a:cubicBezTo>
                  <a:pt x="527" y="753"/>
                  <a:pt x="527" y="753"/>
                  <a:pt x="527" y="753"/>
                </a:cubicBezTo>
                <a:cubicBezTo>
                  <a:pt x="527" y="753"/>
                  <a:pt x="527" y="753"/>
                  <a:pt x="527" y="753"/>
                </a:cubicBezTo>
                <a:cubicBezTo>
                  <a:pt x="527" y="753"/>
                  <a:pt x="527" y="753"/>
                  <a:pt x="527" y="753"/>
                </a:cubicBezTo>
                <a:cubicBezTo>
                  <a:pt x="527" y="753"/>
                  <a:pt x="527" y="753"/>
                  <a:pt x="527" y="753"/>
                </a:cubicBezTo>
                <a:cubicBezTo>
                  <a:pt x="527" y="753"/>
                  <a:pt x="527" y="753"/>
                  <a:pt x="527" y="753"/>
                </a:cubicBezTo>
                <a:cubicBezTo>
                  <a:pt x="527" y="753"/>
                  <a:pt x="527" y="753"/>
                  <a:pt x="527" y="753"/>
                </a:cubicBezTo>
                <a:cubicBezTo>
                  <a:pt x="527" y="753"/>
                  <a:pt x="527" y="753"/>
                  <a:pt x="527" y="753"/>
                </a:cubicBezTo>
                <a:cubicBezTo>
                  <a:pt x="527" y="753"/>
                  <a:pt x="527" y="753"/>
                  <a:pt x="527" y="753"/>
                </a:cubicBezTo>
                <a:cubicBezTo>
                  <a:pt x="527" y="753"/>
                  <a:pt x="527" y="753"/>
                  <a:pt x="527" y="753"/>
                </a:cubicBezTo>
                <a:cubicBezTo>
                  <a:pt x="527" y="753"/>
                  <a:pt x="527" y="753"/>
                  <a:pt x="527" y="753"/>
                </a:cubicBezTo>
                <a:cubicBezTo>
                  <a:pt x="527" y="753"/>
                  <a:pt x="527" y="753"/>
                  <a:pt x="527" y="753"/>
                </a:cubicBezTo>
                <a:cubicBezTo>
                  <a:pt x="527" y="753"/>
                  <a:pt x="527" y="753"/>
                  <a:pt x="527" y="753"/>
                </a:cubicBezTo>
                <a:cubicBezTo>
                  <a:pt x="528" y="753"/>
                  <a:pt x="528" y="753"/>
                  <a:pt x="528" y="753"/>
                </a:cubicBezTo>
                <a:cubicBezTo>
                  <a:pt x="528" y="753"/>
                  <a:pt x="528" y="753"/>
                  <a:pt x="528" y="753"/>
                </a:cubicBezTo>
                <a:cubicBezTo>
                  <a:pt x="528" y="753"/>
                  <a:pt x="528" y="753"/>
                  <a:pt x="528" y="753"/>
                </a:cubicBezTo>
                <a:cubicBezTo>
                  <a:pt x="528" y="753"/>
                  <a:pt x="528" y="753"/>
                  <a:pt x="528" y="753"/>
                </a:cubicBezTo>
                <a:cubicBezTo>
                  <a:pt x="528" y="753"/>
                  <a:pt x="528" y="753"/>
                  <a:pt x="528" y="753"/>
                </a:cubicBezTo>
                <a:cubicBezTo>
                  <a:pt x="528" y="753"/>
                  <a:pt x="528" y="753"/>
                  <a:pt x="528" y="753"/>
                </a:cubicBezTo>
                <a:cubicBezTo>
                  <a:pt x="528" y="753"/>
                  <a:pt x="528" y="753"/>
                  <a:pt x="528" y="753"/>
                </a:cubicBezTo>
                <a:cubicBezTo>
                  <a:pt x="528" y="753"/>
                  <a:pt x="528" y="753"/>
                  <a:pt x="528" y="753"/>
                </a:cubicBezTo>
                <a:cubicBezTo>
                  <a:pt x="528" y="753"/>
                  <a:pt x="528" y="753"/>
                  <a:pt x="528" y="753"/>
                </a:cubicBezTo>
                <a:cubicBezTo>
                  <a:pt x="528" y="753"/>
                  <a:pt x="528" y="753"/>
                  <a:pt x="528" y="753"/>
                </a:cubicBezTo>
                <a:cubicBezTo>
                  <a:pt x="528" y="753"/>
                  <a:pt x="528" y="753"/>
                  <a:pt x="528" y="753"/>
                </a:cubicBezTo>
                <a:cubicBezTo>
                  <a:pt x="528" y="753"/>
                  <a:pt x="528" y="753"/>
                  <a:pt x="528" y="753"/>
                </a:cubicBezTo>
                <a:cubicBezTo>
                  <a:pt x="532" y="750"/>
                  <a:pt x="531" y="746"/>
                  <a:pt x="533" y="741"/>
                </a:cubicBezTo>
                <a:cubicBezTo>
                  <a:pt x="533" y="741"/>
                  <a:pt x="533" y="741"/>
                  <a:pt x="533" y="741"/>
                </a:cubicBezTo>
                <a:cubicBezTo>
                  <a:pt x="533" y="741"/>
                  <a:pt x="533" y="741"/>
                  <a:pt x="533" y="741"/>
                </a:cubicBezTo>
                <a:cubicBezTo>
                  <a:pt x="533" y="741"/>
                  <a:pt x="533" y="741"/>
                  <a:pt x="533" y="741"/>
                </a:cubicBezTo>
                <a:cubicBezTo>
                  <a:pt x="533" y="741"/>
                  <a:pt x="533" y="741"/>
                  <a:pt x="533" y="741"/>
                </a:cubicBezTo>
                <a:cubicBezTo>
                  <a:pt x="533" y="741"/>
                  <a:pt x="533" y="741"/>
                  <a:pt x="533" y="741"/>
                </a:cubicBezTo>
                <a:cubicBezTo>
                  <a:pt x="533" y="740"/>
                  <a:pt x="533" y="740"/>
                  <a:pt x="533" y="740"/>
                </a:cubicBezTo>
                <a:cubicBezTo>
                  <a:pt x="533" y="740"/>
                  <a:pt x="533" y="740"/>
                  <a:pt x="533" y="740"/>
                </a:cubicBezTo>
                <a:cubicBezTo>
                  <a:pt x="533" y="740"/>
                  <a:pt x="533" y="740"/>
                  <a:pt x="533" y="740"/>
                </a:cubicBezTo>
                <a:cubicBezTo>
                  <a:pt x="533" y="740"/>
                  <a:pt x="533" y="740"/>
                  <a:pt x="533" y="740"/>
                </a:cubicBezTo>
                <a:cubicBezTo>
                  <a:pt x="533" y="740"/>
                  <a:pt x="533" y="740"/>
                  <a:pt x="533" y="740"/>
                </a:cubicBezTo>
                <a:cubicBezTo>
                  <a:pt x="534" y="740"/>
                  <a:pt x="534" y="740"/>
                  <a:pt x="534" y="740"/>
                </a:cubicBezTo>
                <a:cubicBezTo>
                  <a:pt x="534" y="740"/>
                  <a:pt x="534" y="740"/>
                  <a:pt x="534" y="740"/>
                </a:cubicBezTo>
                <a:cubicBezTo>
                  <a:pt x="534" y="740"/>
                  <a:pt x="534" y="740"/>
                  <a:pt x="534" y="740"/>
                </a:cubicBezTo>
                <a:cubicBezTo>
                  <a:pt x="534" y="739"/>
                  <a:pt x="534" y="739"/>
                  <a:pt x="534" y="739"/>
                </a:cubicBezTo>
                <a:cubicBezTo>
                  <a:pt x="534" y="739"/>
                  <a:pt x="534" y="739"/>
                  <a:pt x="534" y="739"/>
                </a:cubicBezTo>
                <a:cubicBezTo>
                  <a:pt x="534" y="739"/>
                  <a:pt x="534" y="739"/>
                  <a:pt x="534" y="739"/>
                </a:cubicBezTo>
                <a:cubicBezTo>
                  <a:pt x="534" y="738"/>
                  <a:pt x="534" y="738"/>
                  <a:pt x="534" y="738"/>
                </a:cubicBezTo>
                <a:cubicBezTo>
                  <a:pt x="534" y="738"/>
                  <a:pt x="534" y="738"/>
                  <a:pt x="534" y="738"/>
                </a:cubicBezTo>
                <a:cubicBezTo>
                  <a:pt x="534" y="738"/>
                  <a:pt x="534" y="738"/>
                  <a:pt x="534" y="738"/>
                </a:cubicBezTo>
                <a:cubicBezTo>
                  <a:pt x="534" y="738"/>
                  <a:pt x="534" y="738"/>
                  <a:pt x="534" y="738"/>
                </a:cubicBezTo>
                <a:cubicBezTo>
                  <a:pt x="535" y="738"/>
                  <a:pt x="535" y="738"/>
                  <a:pt x="535" y="738"/>
                </a:cubicBezTo>
                <a:cubicBezTo>
                  <a:pt x="535" y="738"/>
                  <a:pt x="535" y="738"/>
                  <a:pt x="535" y="738"/>
                </a:cubicBezTo>
                <a:cubicBezTo>
                  <a:pt x="535" y="738"/>
                  <a:pt x="535" y="738"/>
                  <a:pt x="535" y="738"/>
                </a:cubicBezTo>
                <a:cubicBezTo>
                  <a:pt x="535" y="737"/>
                  <a:pt x="535" y="737"/>
                  <a:pt x="535" y="737"/>
                </a:cubicBezTo>
                <a:cubicBezTo>
                  <a:pt x="535" y="737"/>
                  <a:pt x="535" y="737"/>
                  <a:pt x="535" y="737"/>
                </a:cubicBezTo>
                <a:cubicBezTo>
                  <a:pt x="535" y="737"/>
                  <a:pt x="535" y="737"/>
                  <a:pt x="535" y="737"/>
                </a:cubicBezTo>
                <a:cubicBezTo>
                  <a:pt x="535" y="737"/>
                  <a:pt x="535" y="737"/>
                  <a:pt x="535" y="737"/>
                </a:cubicBezTo>
                <a:cubicBezTo>
                  <a:pt x="535" y="737"/>
                  <a:pt x="535" y="737"/>
                  <a:pt x="535" y="737"/>
                </a:cubicBezTo>
                <a:cubicBezTo>
                  <a:pt x="535" y="737"/>
                  <a:pt x="535" y="737"/>
                  <a:pt x="536" y="736"/>
                </a:cubicBezTo>
                <a:cubicBezTo>
                  <a:pt x="536" y="736"/>
                  <a:pt x="536" y="736"/>
                  <a:pt x="536" y="736"/>
                </a:cubicBezTo>
                <a:cubicBezTo>
                  <a:pt x="536" y="735"/>
                  <a:pt x="536" y="735"/>
                  <a:pt x="536" y="735"/>
                </a:cubicBezTo>
                <a:cubicBezTo>
                  <a:pt x="536" y="735"/>
                  <a:pt x="536" y="735"/>
                  <a:pt x="536" y="735"/>
                </a:cubicBezTo>
                <a:cubicBezTo>
                  <a:pt x="535" y="735"/>
                  <a:pt x="535" y="735"/>
                  <a:pt x="535" y="735"/>
                </a:cubicBezTo>
                <a:cubicBezTo>
                  <a:pt x="535" y="735"/>
                  <a:pt x="535" y="735"/>
                  <a:pt x="535" y="735"/>
                </a:cubicBezTo>
                <a:cubicBezTo>
                  <a:pt x="535" y="735"/>
                  <a:pt x="535" y="735"/>
                  <a:pt x="535" y="735"/>
                </a:cubicBezTo>
                <a:cubicBezTo>
                  <a:pt x="535" y="735"/>
                  <a:pt x="535" y="735"/>
                  <a:pt x="535" y="735"/>
                </a:cubicBezTo>
                <a:cubicBezTo>
                  <a:pt x="535" y="735"/>
                  <a:pt x="535" y="735"/>
                  <a:pt x="535" y="735"/>
                </a:cubicBezTo>
                <a:cubicBezTo>
                  <a:pt x="535" y="735"/>
                  <a:pt x="535" y="735"/>
                  <a:pt x="535" y="735"/>
                </a:cubicBezTo>
                <a:cubicBezTo>
                  <a:pt x="535" y="735"/>
                  <a:pt x="535" y="735"/>
                  <a:pt x="535" y="735"/>
                </a:cubicBezTo>
                <a:cubicBezTo>
                  <a:pt x="535" y="735"/>
                  <a:pt x="535" y="735"/>
                  <a:pt x="535" y="735"/>
                </a:cubicBezTo>
                <a:cubicBezTo>
                  <a:pt x="534" y="735"/>
                  <a:pt x="534" y="735"/>
                  <a:pt x="534" y="735"/>
                </a:cubicBezTo>
                <a:cubicBezTo>
                  <a:pt x="534" y="735"/>
                  <a:pt x="534" y="735"/>
                  <a:pt x="534" y="735"/>
                </a:cubicBezTo>
                <a:cubicBezTo>
                  <a:pt x="534" y="735"/>
                  <a:pt x="534" y="735"/>
                  <a:pt x="534" y="735"/>
                </a:cubicBezTo>
                <a:cubicBezTo>
                  <a:pt x="534" y="735"/>
                  <a:pt x="534" y="735"/>
                  <a:pt x="534" y="735"/>
                </a:cubicBezTo>
                <a:cubicBezTo>
                  <a:pt x="534" y="735"/>
                  <a:pt x="534" y="735"/>
                  <a:pt x="534" y="735"/>
                </a:cubicBezTo>
                <a:cubicBezTo>
                  <a:pt x="534" y="735"/>
                  <a:pt x="534" y="735"/>
                  <a:pt x="534" y="735"/>
                </a:cubicBezTo>
                <a:cubicBezTo>
                  <a:pt x="534" y="735"/>
                  <a:pt x="534" y="735"/>
                  <a:pt x="534" y="735"/>
                </a:cubicBezTo>
                <a:cubicBezTo>
                  <a:pt x="534" y="735"/>
                  <a:pt x="534" y="735"/>
                  <a:pt x="534" y="735"/>
                </a:cubicBezTo>
                <a:cubicBezTo>
                  <a:pt x="534" y="735"/>
                  <a:pt x="534" y="735"/>
                  <a:pt x="534" y="735"/>
                </a:cubicBezTo>
                <a:cubicBezTo>
                  <a:pt x="534" y="735"/>
                  <a:pt x="534" y="735"/>
                  <a:pt x="534" y="735"/>
                </a:cubicBezTo>
                <a:cubicBezTo>
                  <a:pt x="533" y="735"/>
                  <a:pt x="533" y="735"/>
                  <a:pt x="533" y="735"/>
                </a:cubicBezTo>
                <a:cubicBezTo>
                  <a:pt x="533" y="735"/>
                  <a:pt x="533" y="735"/>
                  <a:pt x="533" y="735"/>
                </a:cubicBezTo>
                <a:cubicBezTo>
                  <a:pt x="533" y="735"/>
                  <a:pt x="533" y="735"/>
                  <a:pt x="533" y="735"/>
                </a:cubicBezTo>
                <a:cubicBezTo>
                  <a:pt x="533" y="735"/>
                  <a:pt x="533" y="735"/>
                  <a:pt x="533" y="735"/>
                </a:cubicBezTo>
                <a:cubicBezTo>
                  <a:pt x="533" y="735"/>
                  <a:pt x="533" y="735"/>
                  <a:pt x="533" y="735"/>
                </a:cubicBezTo>
                <a:cubicBezTo>
                  <a:pt x="533" y="735"/>
                  <a:pt x="533" y="735"/>
                  <a:pt x="533" y="735"/>
                </a:cubicBezTo>
                <a:cubicBezTo>
                  <a:pt x="533" y="735"/>
                  <a:pt x="533" y="735"/>
                  <a:pt x="533" y="735"/>
                </a:cubicBezTo>
                <a:cubicBezTo>
                  <a:pt x="533" y="735"/>
                  <a:pt x="533" y="735"/>
                  <a:pt x="533" y="735"/>
                </a:cubicBezTo>
                <a:cubicBezTo>
                  <a:pt x="533" y="735"/>
                  <a:pt x="533" y="735"/>
                  <a:pt x="533" y="735"/>
                </a:cubicBezTo>
                <a:cubicBezTo>
                  <a:pt x="533" y="735"/>
                  <a:pt x="533" y="735"/>
                  <a:pt x="533" y="735"/>
                </a:cubicBezTo>
                <a:cubicBezTo>
                  <a:pt x="533" y="735"/>
                  <a:pt x="533" y="735"/>
                  <a:pt x="533" y="735"/>
                </a:cubicBezTo>
                <a:cubicBezTo>
                  <a:pt x="528" y="735"/>
                  <a:pt x="528" y="735"/>
                  <a:pt x="528" y="735"/>
                </a:cubicBezTo>
                <a:cubicBezTo>
                  <a:pt x="528" y="735"/>
                  <a:pt x="528" y="735"/>
                  <a:pt x="528" y="735"/>
                </a:cubicBezTo>
                <a:cubicBezTo>
                  <a:pt x="528" y="735"/>
                  <a:pt x="528" y="735"/>
                  <a:pt x="528" y="735"/>
                </a:cubicBezTo>
                <a:cubicBezTo>
                  <a:pt x="528" y="735"/>
                  <a:pt x="528" y="735"/>
                  <a:pt x="528" y="735"/>
                </a:cubicBezTo>
                <a:cubicBezTo>
                  <a:pt x="528" y="735"/>
                  <a:pt x="528" y="735"/>
                  <a:pt x="528" y="735"/>
                </a:cubicBezTo>
                <a:cubicBezTo>
                  <a:pt x="528" y="735"/>
                  <a:pt x="528" y="735"/>
                  <a:pt x="528" y="735"/>
                </a:cubicBezTo>
                <a:cubicBezTo>
                  <a:pt x="528" y="735"/>
                  <a:pt x="528" y="735"/>
                  <a:pt x="528" y="735"/>
                </a:cubicBezTo>
                <a:cubicBezTo>
                  <a:pt x="528" y="735"/>
                  <a:pt x="528" y="735"/>
                  <a:pt x="528" y="735"/>
                </a:cubicBezTo>
                <a:cubicBezTo>
                  <a:pt x="528" y="735"/>
                  <a:pt x="528" y="735"/>
                  <a:pt x="528" y="735"/>
                </a:cubicBezTo>
                <a:cubicBezTo>
                  <a:pt x="528" y="735"/>
                  <a:pt x="528" y="735"/>
                  <a:pt x="528" y="735"/>
                </a:cubicBezTo>
                <a:cubicBezTo>
                  <a:pt x="528" y="735"/>
                  <a:pt x="528" y="735"/>
                  <a:pt x="528" y="735"/>
                </a:cubicBezTo>
                <a:cubicBezTo>
                  <a:pt x="528" y="735"/>
                  <a:pt x="528" y="735"/>
                  <a:pt x="528" y="735"/>
                </a:cubicBezTo>
                <a:cubicBezTo>
                  <a:pt x="527" y="735"/>
                  <a:pt x="527" y="735"/>
                  <a:pt x="527" y="735"/>
                </a:cubicBezTo>
                <a:cubicBezTo>
                  <a:pt x="527" y="735"/>
                  <a:pt x="527" y="735"/>
                  <a:pt x="527" y="735"/>
                </a:cubicBezTo>
                <a:cubicBezTo>
                  <a:pt x="527" y="735"/>
                  <a:pt x="527" y="735"/>
                  <a:pt x="527" y="735"/>
                </a:cubicBezTo>
                <a:cubicBezTo>
                  <a:pt x="527" y="735"/>
                  <a:pt x="527" y="735"/>
                  <a:pt x="527" y="735"/>
                </a:cubicBezTo>
                <a:cubicBezTo>
                  <a:pt x="527" y="735"/>
                  <a:pt x="527" y="735"/>
                  <a:pt x="527" y="735"/>
                </a:cubicBezTo>
                <a:cubicBezTo>
                  <a:pt x="527" y="735"/>
                  <a:pt x="527" y="735"/>
                  <a:pt x="527" y="735"/>
                </a:cubicBezTo>
                <a:cubicBezTo>
                  <a:pt x="527" y="735"/>
                  <a:pt x="527" y="735"/>
                  <a:pt x="527" y="735"/>
                </a:cubicBezTo>
                <a:cubicBezTo>
                  <a:pt x="527" y="735"/>
                  <a:pt x="527" y="735"/>
                  <a:pt x="527" y="735"/>
                </a:cubicBezTo>
                <a:cubicBezTo>
                  <a:pt x="527" y="735"/>
                  <a:pt x="527" y="735"/>
                  <a:pt x="527" y="735"/>
                </a:cubicBezTo>
                <a:cubicBezTo>
                  <a:pt x="527" y="735"/>
                  <a:pt x="527" y="735"/>
                  <a:pt x="527" y="735"/>
                </a:cubicBezTo>
                <a:cubicBezTo>
                  <a:pt x="527" y="735"/>
                  <a:pt x="527" y="735"/>
                  <a:pt x="527" y="735"/>
                </a:cubicBezTo>
                <a:cubicBezTo>
                  <a:pt x="527" y="735"/>
                  <a:pt x="527" y="735"/>
                  <a:pt x="527" y="735"/>
                </a:cubicBezTo>
                <a:cubicBezTo>
                  <a:pt x="527" y="735"/>
                  <a:pt x="527" y="735"/>
                  <a:pt x="527" y="735"/>
                </a:cubicBezTo>
                <a:cubicBezTo>
                  <a:pt x="527" y="735"/>
                  <a:pt x="527" y="735"/>
                  <a:pt x="527" y="735"/>
                </a:cubicBezTo>
                <a:cubicBezTo>
                  <a:pt x="527" y="735"/>
                  <a:pt x="527" y="735"/>
                  <a:pt x="527" y="735"/>
                </a:cubicBezTo>
                <a:cubicBezTo>
                  <a:pt x="527" y="735"/>
                  <a:pt x="527" y="735"/>
                  <a:pt x="527" y="735"/>
                </a:cubicBezTo>
                <a:cubicBezTo>
                  <a:pt x="527" y="735"/>
                  <a:pt x="527" y="735"/>
                  <a:pt x="527" y="735"/>
                </a:cubicBezTo>
                <a:cubicBezTo>
                  <a:pt x="526" y="735"/>
                  <a:pt x="526" y="735"/>
                  <a:pt x="526" y="735"/>
                </a:cubicBezTo>
                <a:cubicBezTo>
                  <a:pt x="524" y="735"/>
                  <a:pt x="524" y="735"/>
                  <a:pt x="524" y="735"/>
                </a:cubicBezTo>
                <a:cubicBezTo>
                  <a:pt x="522" y="735"/>
                  <a:pt x="522" y="735"/>
                  <a:pt x="522" y="735"/>
                </a:cubicBezTo>
                <a:cubicBezTo>
                  <a:pt x="519" y="734"/>
                  <a:pt x="519" y="734"/>
                  <a:pt x="519" y="734"/>
                </a:cubicBezTo>
                <a:cubicBezTo>
                  <a:pt x="516" y="734"/>
                  <a:pt x="516" y="734"/>
                  <a:pt x="516" y="734"/>
                </a:cubicBezTo>
                <a:cubicBezTo>
                  <a:pt x="515" y="734"/>
                  <a:pt x="515" y="734"/>
                  <a:pt x="515" y="734"/>
                </a:cubicBezTo>
                <a:cubicBezTo>
                  <a:pt x="513" y="741"/>
                  <a:pt x="513" y="741"/>
                  <a:pt x="513" y="741"/>
                </a:cubicBezTo>
                <a:cubicBezTo>
                  <a:pt x="511" y="749"/>
                  <a:pt x="511" y="749"/>
                  <a:pt x="511" y="749"/>
                </a:cubicBezTo>
                <a:cubicBezTo>
                  <a:pt x="508" y="749"/>
                  <a:pt x="508" y="749"/>
                  <a:pt x="508" y="749"/>
                </a:cubicBezTo>
                <a:cubicBezTo>
                  <a:pt x="506" y="749"/>
                  <a:pt x="506" y="749"/>
                  <a:pt x="506" y="749"/>
                </a:cubicBezTo>
                <a:cubicBezTo>
                  <a:pt x="499" y="749"/>
                  <a:pt x="499" y="749"/>
                  <a:pt x="499" y="749"/>
                </a:cubicBezTo>
                <a:cubicBezTo>
                  <a:pt x="496" y="749"/>
                  <a:pt x="496" y="749"/>
                  <a:pt x="496" y="749"/>
                </a:cubicBezTo>
                <a:cubicBezTo>
                  <a:pt x="490" y="750"/>
                  <a:pt x="490" y="750"/>
                  <a:pt x="490" y="750"/>
                </a:cubicBezTo>
                <a:cubicBezTo>
                  <a:pt x="488" y="750"/>
                  <a:pt x="488" y="750"/>
                  <a:pt x="488" y="750"/>
                </a:cubicBezTo>
                <a:cubicBezTo>
                  <a:pt x="486" y="750"/>
                  <a:pt x="486" y="750"/>
                  <a:pt x="486" y="750"/>
                </a:cubicBezTo>
                <a:cubicBezTo>
                  <a:pt x="485" y="748"/>
                  <a:pt x="482" y="743"/>
                  <a:pt x="480" y="738"/>
                </a:cubicBezTo>
                <a:cubicBezTo>
                  <a:pt x="479" y="736"/>
                  <a:pt x="478" y="734"/>
                  <a:pt x="477" y="733"/>
                </a:cubicBezTo>
                <a:cubicBezTo>
                  <a:pt x="476" y="729"/>
                  <a:pt x="475" y="727"/>
                  <a:pt x="474" y="725"/>
                </a:cubicBezTo>
                <a:cubicBezTo>
                  <a:pt x="473" y="721"/>
                  <a:pt x="476" y="719"/>
                  <a:pt x="477" y="715"/>
                </a:cubicBezTo>
                <a:cubicBezTo>
                  <a:pt x="477" y="714"/>
                  <a:pt x="477" y="714"/>
                  <a:pt x="477" y="714"/>
                </a:cubicBezTo>
                <a:cubicBezTo>
                  <a:pt x="477" y="712"/>
                  <a:pt x="477" y="711"/>
                  <a:pt x="477" y="710"/>
                </a:cubicBezTo>
                <a:cubicBezTo>
                  <a:pt x="477" y="708"/>
                  <a:pt x="476" y="706"/>
                  <a:pt x="476" y="703"/>
                </a:cubicBezTo>
                <a:cubicBezTo>
                  <a:pt x="476" y="697"/>
                  <a:pt x="477" y="703"/>
                  <a:pt x="474" y="698"/>
                </a:cubicBezTo>
                <a:cubicBezTo>
                  <a:pt x="477" y="697"/>
                  <a:pt x="477" y="697"/>
                  <a:pt x="477" y="697"/>
                </a:cubicBezTo>
                <a:cubicBezTo>
                  <a:pt x="480" y="696"/>
                  <a:pt x="480" y="696"/>
                  <a:pt x="480" y="696"/>
                </a:cubicBezTo>
                <a:cubicBezTo>
                  <a:pt x="488" y="692"/>
                  <a:pt x="488" y="692"/>
                  <a:pt x="488" y="692"/>
                </a:cubicBezTo>
                <a:cubicBezTo>
                  <a:pt x="490" y="691"/>
                  <a:pt x="490" y="691"/>
                  <a:pt x="490" y="691"/>
                </a:cubicBezTo>
                <a:cubicBezTo>
                  <a:pt x="495" y="689"/>
                  <a:pt x="495" y="689"/>
                  <a:pt x="495" y="689"/>
                </a:cubicBezTo>
                <a:cubicBezTo>
                  <a:pt x="496" y="689"/>
                  <a:pt x="496" y="689"/>
                  <a:pt x="496" y="689"/>
                </a:cubicBezTo>
                <a:cubicBezTo>
                  <a:pt x="499" y="688"/>
                  <a:pt x="499" y="688"/>
                  <a:pt x="499" y="688"/>
                </a:cubicBezTo>
                <a:cubicBezTo>
                  <a:pt x="506" y="687"/>
                  <a:pt x="506" y="687"/>
                  <a:pt x="506" y="687"/>
                </a:cubicBezTo>
                <a:cubicBezTo>
                  <a:pt x="508" y="687"/>
                  <a:pt x="508" y="687"/>
                  <a:pt x="508" y="687"/>
                </a:cubicBezTo>
                <a:cubicBezTo>
                  <a:pt x="509" y="687"/>
                  <a:pt x="509" y="687"/>
                  <a:pt x="509" y="687"/>
                </a:cubicBezTo>
                <a:cubicBezTo>
                  <a:pt x="513" y="691"/>
                  <a:pt x="513" y="691"/>
                  <a:pt x="513" y="691"/>
                </a:cubicBezTo>
                <a:cubicBezTo>
                  <a:pt x="516" y="693"/>
                  <a:pt x="516" y="693"/>
                  <a:pt x="516" y="693"/>
                </a:cubicBezTo>
                <a:cubicBezTo>
                  <a:pt x="516" y="688"/>
                  <a:pt x="516" y="688"/>
                  <a:pt x="516" y="688"/>
                </a:cubicBezTo>
                <a:cubicBezTo>
                  <a:pt x="516" y="688"/>
                  <a:pt x="516" y="688"/>
                  <a:pt x="516" y="688"/>
                </a:cubicBezTo>
                <a:cubicBezTo>
                  <a:pt x="519" y="688"/>
                  <a:pt x="519" y="688"/>
                  <a:pt x="519" y="688"/>
                </a:cubicBezTo>
                <a:cubicBezTo>
                  <a:pt x="521" y="688"/>
                  <a:pt x="521" y="688"/>
                  <a:pt x="521" y="688"/>
                </a:cubicBezTo>
                <a:cubicBezTo>
                  <a:pt x="519" y="684"/>
                  <a:pt x="519" y="684"/>
                  <a:pt x="519" y="684"/>
                </a:cubicBezTo>
                <a:cubicBezTo>
                  <a:pt x="519" y="683"/>
                  <a:pt x="519" y="683"/>
                  <a:pt x="519" y="683"/>
                </a:cubicBezTo>
                <a:cubicBezTo>
                  <a:pt x="519" y="683"/>
                  <a:pt x="519" y="683"/>
                  <a:pt x="519" y="683"/>
                </a:cubicBezTo>
                <a:cubicBezTo>
                  <a:pt x="521" y="682"/>
                  <a:pt x="521" y="682"/>
                  <a:pt x="521" y="682"/>
                </a:cubicBezTo>
                <a:cubicBezTo>
                  <a:pt x="521" y="682"/>
                  <a:pt x="522" y="683"/>
                  <a:pt x="522" y="684"/>
                </a:cubicBezTo>
                <a:cubicBezTo>
                  <a:pt x="522" y="684"/>
                  <a:pt x="522" y="684"/>
                  <a:pt x="522" y="684"/>
                </a:cubicBezTo>
                <a:cubicBezTo>
                  <a:pt x="522" y="684"/>
                  <a:pt x="523" y="684"/>
                  <a:pt x="524" y="684"/>
                </a:cubicBezTo>
                <a:cubicBezTo>
                  <a:pt x="524" y="685"/>
                  <a:pt x="524" y="685"/>
                  <a:pt x="524" y="685"/>
                </a:cubicBezTo>
                <a:cubicBezTo>
                  <a:pt x="524" y="685"/>
                  <a:pt x="525" y="685"/>
                  <a:pt x="526" y="685"/>
                </a:cubicBezTo>
                <a:cubicBezTo>
                  <a:pt x="527" y="684"/>
                  <a:pt x="527" y="684"/>
                  <a:pt x="527" y="684"/>
                </a:cubicBezTo>
                <a:cubicBezTo>
                  <a:pt x="527" y="684"/>
                  <a:pt x="527" y="684"/>
                  <a:pt x="527" y="684"/>
                </a:cubicBezTo>
                <a:cubicBezTo>
                  <a:pt x="527" y="684"/>
                  <a:pt x="527" y="684"/>
                  <a:pt x="527" y="684"/>
                </a:cubicBezTo>
                <a:cubicBezTo>
                  <a:pt x="527" y="684"/>
                  <a:pt x="527" y="684"/>
                  <a:pt x="527" y="684"/>
                </a:cubicBezTo>
                <a:cubicBezTo>
                  <a:pt x="527" y="684"/>
                  <a:pt x="527" y="684"/>
                  <a:pt x="527" y="684"/>
                </a:cubicBezTo>
                <a:cubicBezTo>
                  <a:pt x="527" y="684"/>
                  <a:pt x="527" y="684"/>
                  <a:pt x="527" y="684"/>
                </a:cubicBezTo>
                <a:cubicBezTo>
                  <a:pt x="527" y="684"/>
                  <a:pt x="527" y="684"/>
                  <a:pt x="527" y="684"/>
                </a:cubicBezTo>
                <a:cubicBezTo>
                  <a:pt x="527" y="684"/>
                  <a:pt x="527" y="684"/>
                  <a:pt x="527" y="684"/>
                </a:cubicBezTo>
                <a:cubicBezTo>
                  <a:pt x="527" y="684"/>
                  <a:pt x="527" y="684"/>
                  <a:pt x="527" y="684"/>
                </a:cubicBezTo>
                <a:cubicBezTo>
                  <a:pt x="527" y="684"/>
                  <a:pt x="527" y="684"/>
                  <a:pt x="527" y="684"/>
                </a:cubicBezTo>
                <a:cubicBezTo>
                  <a:pt x="527" y="684"/>
                  <a:pt x="527" y="684"/>
                  <a:pt x="527" y="684"/>
                </a:cubicBezTo>
                <a:cubicBezTo>
                  <a:pt x="527" y="684"/>
                  <a:pt x="527" y="684"/>
                  <a:pt x="527" y="684"/>
                </a:cubicBezTo>
                <a:cubicBezTo>
                  <a:pt x="527" y="684"/>
                  <a:pt x="527" y="684"/>
                  <a:pt x="527" y="684"/>
                </a:cubicBezTo>
                <a:cubicBezTo>
                  <a:pt x="527" y="684"/>
                  <a:pt x="527" y="684"/>
                  <a:pt x="527" y="684"/>
                </a:cubicBezTo>
                <a:cubicBezTo>
                  <a:pt x="527" y="684"/>
                  <a:pt x="527" y="684"/>
                  <a:pt x="527" y="684"/>
                </a:cubicBezTo>
                <a:cubicBezTo>
                  <a:pt x="527" y="684"/>
                  <a:pt x="527" y="684"/>
                  <a:pt x="527" y="684"/>
                </a:cubicBezTo>
                <a:cubicBezTo>
                  <a:pt x="527" y="684"/>
                  <a:pt x="527" y="684"/>
                  <a:pt x="527" y="684"/>
                </a:cubicBezTo>
                <a:cubicBezTo>
                  <a:pt x="527" y="684"/>
                  <a:pt x="527" y="684"/>
                  <a:pt x="527" y="684"/>
                </a:cubicBezTo>
                <a:cubicBezTo>
                  <a:pt x="528" y="684"/>
                  <a:pt x="528" y="684"/>
                  <a:pt x="528" y="684"/>
                </a:cubicBezTo>
                <a:cubicBezTo>
                  <a:pt x="528" y="684"/>
                  <a:pt x="528" y="684"/>
                  <a:pt x="528" y="684"/>
                </a:cubicBezTo>
                <a:cubicBezTo>
                  <a:pt x="528" y="684"/>
                  <a:pt x="528" y="684"/>
                  <a:pt x="528" y="684"/>
                </a:cubicBezTo>
                <a:cubicBezTo>
                  <a:pt x="528" y="684"/>
                  <a:pt x="528" y="684"/>
                  <a:pt x="528" y="684"/>
                </a:cubicBezTo>
                <a:cubicBezTo>
                  <a:pt x="528" y="684"/>
                  <a:pt x="528" y="684"/>
                  <a:pt x="528" y="684"/>
                </a:cubicBezTo>
                <a:cubicBezTo>
                  <a:pt x="528" y="684"/>
                  <a:pt x="528" y="684"/>
                  <a:pt x="528" y="684"/>
                </a:cubicBezTo>
                <a:cubicBezTo>
                  <a:pt x="528" y="684"/>
                  <a:pt x="528" y="684"/>
                  <a:pt x="528" y="684"/>
                </a:cubicBezTo>
                <a:cubicBezTo>
                  <a:pt x="528" y="684"/>
                  <a:pt x="528" y="684"/>
                  <a:pt x="528" y="684"/>
                </a:cubicBezTo>
                <a:cubicBezTo>
                  <a:pt x="528" y="684"/>
                  <a:pt x="528" y="684"/>
                  <a:pt x="528" y="684"/>
                </a:cubicBezTo>
                <a:cubicBezTo>
                  <a:pt x="528" y="684"/>
                  <a:pt x="528" y="684"/>
                  <a:pt x="528" y="684"/>
                </a:cubicBezTo>
                <a:cubicBezTo>
                  <a:pt x="528" y="684"/>
                  <a:pt x="528" y="684"/>
                  <a:pt x="528" y="684"/>
                </a:cubicBezTo>
                <a:cubicBezTo>
                  <a:pt x="528" y="684"/>
                  <a:pt x="528" y="684"/>
                  <a:pt x="528" y="684"/>
                </a:cubicBezTo>
                <a:cubicBezTo>
                  <a:pt x="530" y="684"/>
                  <a:pt x="532" y="684"/>
                  <a:pt x="533" y="684"/>
                </a:cubicBezTo>
                <a:cubicBezTo>
                  <a:pt x="533" y="684"/>
                  <a:pt x="533" y="684"/>
                  <a:pt x="533" y="684"/>
                </a:cubicBezTo>
                <a:cubicBezTo>
                  <a:pt x="533" y="684"/>
                  <a:pt x="533" y="684"/>
                  <a:pt x="533" y="684"/>
                </a:cubicBezTo>
                <a:cubicBezTo>
                  <a:pt x="533" y="684"/>
                  <a:pt x="533" y="684"/>
                  <a:pt x="533" y="684"/>
                </a:cubicBezTo>
                <a:cubicBezTo>
                  <a:pt x="533" y="684"/>
                  <a:pt x="533" y="684"/>
                  <a:pt x="533" y="684"/>
                </a:cubicBezTo>
                <a:cubicBezTo>
                  <a:pt x="533" y="684"/>
                  <a:pt x="533" y="684"/>
                  <a:pt x="533" y="684"/>
                </a:cubicBezTo>
                <a:cubicBezTo>
                  <a:pt x="533" y="684"/>
                  <a:pt x="533" y="684"/>
                  <a:pt x="533" y="684"/>
                </a:cubicBezTo>
                <a:cubicBezTo>
                  <a:pt x="533" y="684"/>
                  <a:pt x="533" y="684"/>
                  <a:pt x="533" y="684"/>
                </a:cubicBezTo>
                <a:cubicBezTo>
                  <a:pt x="533" y="684"/>
                  <a:pt x="533" y="684"/>
                  <a:pt x="533" y="684"/>
                </a:cubicBezTo>
                <a:cubicBezTo>
                  <a:pt x="533" y="684"/>
                  <a:pt x="533" y="684"/>
                  <a:pt x="533" y="684"/>
                </a:cubicBezTo>
                <a:cubicBezTo>
                  <a:pt x="533" y="684"/>
                  <a:pt x="533" y="684"/>
                  <a:pt x="533" y="684"/>
                </a:cubicBezTo>
                <a:cubicBezTo>
                  <a:pt x="534" y="684"/>
                  <a:pt x="534" y="684"/>
                  <a:pt x="534" y="684"/>
                </a:cubicBezTo>
                <a:cubicBezTo>
                  <a:pt x="534" y="684"/>
                  <a:pt x="534" y="684"/>
                  <a:pt x="534" y="684"/>
                </a:cubicBezTo>
                <a:cubicBezTo>
                  <a:pt x="534" y="684"/>
                  <a:pt x="534" y="684"/>
                  <a:pt x="534" y="684"/>
                </a:cubicBezTo>
                <a:cubicBezTo>
                  <a:pt x="534" y="684"/>
                  <a:pt x="534" y="684"/>
                  <a:pt x="534" y="684"/>
                </a:cubicBezTo>
                <a:cubicBezTo>
                  <a:pt x="534" y="684"/>
                  <a:pt x="534" y="684"/>
                  <a:pt x="534" y="684"/>
                </a:cubicBezTo>
                <a:cubicBezTo>
                  <a:pt x="534" y="684"/>
                  <a:pt x="534" y="684"/>
                  <a:pt x="534" y="684"/>
                </a:cubicBezTo>
                <a:cubicBezTo>
                  <a:pt x="534" y="684"/>
                  <a:pt x="534" y="684"/>
                  <a:pt x="534" y="684"/>
                </a:cubicBezTo>
                <a:cubicBezTo>
                  <a:pt x="534" y="684"/>
                  <a:pt x="534" y="684"/>
                  <a:pt x="534" y="684"/>
                </a:cubicBezTo>
                <a:cubicBezTo>
                  <a:pt x="534" y="684"/>
                  <a:pt x="534" y="684"/>
                  <a:pt x="534" y="684"/>
                </a:cubicBezTo>
                <a:cubicBezTo>
                  <a:pt x="534" y="684"/>
                  <a:pt x="534" y="684"/>
                  <a:pt x="534" y="684"/>
                </a:cubicBezTo>
                <a:cubicBezTo>
                  <a:pt x="534" y="684"/>
                  <a:pt x="534" y="684"/>
                  <a:pt x="534" y="684"/>
                </a:cubicBezTo>
                <a:cubicBezTo>
                  <a:pt x="535" y="684"/>
                  <a:pt x="535" y="684"/>
                  <a:pt x="535" y="684"/>
                </a:cubicBezTo>
                <a:cubicBezTo>
                  <a:pt x="535" y="684"/>
                  <a:pt x="535" y="684"/>
                  <a:pt x="535" y="684"/>
                </a:cubicBezTo>
                <a:cubicBezTo>
                  <a:pt x="535" y="684"/>
                  <a:pt x="535" y="684"/>
                  <a:pt x="535" y="684"/>
                </a:cubicBezTo>
                <a:cubicBezTo>
                  <a:pt x="535" y="684"/>
                  <a:pt x="535" y="684"/>
                  <a:pt x="535" y="684"/>
                </a:cubicBezTo>
                <a:cubicBezTo>
                  <a:pt x="535" y="684"/>
                  <a:pt x="535" y="684"/>
                  <a:pt x="535" y="684"/>
                </a:cubicBezTo>
                <a:cubicBezTo>
                  <a:pt x="535" y="684"/>
                  <a:pt x="535" y="684"/>
                  <a:pt x="535" y="684"/>
                </a:cubicBezTo>
                <a:cubicBezTo>
                  <a:pt x="535" y="684"/>
                  <a:pt x="535" y="684"/>
                  <a:pt x="535" y="684"/>
                </a:cubicBezTo>
                <a:cubicBezTo>
                  <a:pt x="535" y="684"/>
                  <a:pt x="535" y="684"/>
                  <a:pt x="535" y="684"/>
                </a:cubicBezTo>
                <a:cubicBezTo>
                  <a:pt x="536" y="685"/>
                  <a:pt x="536" y="685"/>
                  <a:pt x="536" y="685"/>
                </a:cubicBezTo>
                <a:cubicBezTo>
                  <a:pt x="537" y="685"/>
                  <a:pt x="538" y="685"/>
                  <a:pt x="539" y="685"/>
                </a:cubicBezTo>
                <a:cubicBezTo>
                  <a:pt x="545" y="687"/>
                  <a:pt x="538" y="689"/>
                  <a:pt x="552" y="685"/>
                </a:cubicBezTo>
                <a:cubicBezTo>
                  <a:pt x="553" y="687"/>
                  <a:pt x="554" y="690"/>
                  <a:pt x="554" y="693"/>
                </a:cubicBezTo>
                <a:cubicBezTo>
                  <a:pt x="555" y="695"/>
                  <a:pt x="556" y="697"/>
                  <a:pt x="558" y="700"/>
                </a:cubicBezTo>
                <a:cubicBezTo>
                  <a:pt x="558" y="700"/>
                  <a:pt x="558" y="701"/>
                  <a:pt x="559" y="702"/>
                </a:cubicBezTo>
                <a:cubicBezTo>
                  <a:pt x="561" y="707"/>
                  <a:pt x="565" y="712"/>
                  <a:pt x="568" y="714"/>
                </a:cubicBezTo>
                <a:cubicBezTo>
                  <a:pt x="566" y="715"/>
                  <a:pt x="566" y="715"/>
                  <a:pt x="566" y="715"/>
                </a:cubicBezTo>
                <a:cubicBezTo>
                  <a:pt x="570" y="720"/>
                  <a:pt x="570" y="720"/>
                  <a:pt x="570" y="720"/>
                </a:cubicBezTo>
                <a:cubicBezTo>
                  <a:pt x="565" y="717"/>
                  <a:pt x="565" y="717"/>
                  <a:pt x="565" y="717"/>
                </a:cubicBezTo>
                <a:cubicBezTo>
                  <a:pt x="559" y="718"/>
                  <a:pt x="559" y="718"/>
                  <a:pt x="559" y="718"/>
                </a:cubicBezTo>
                <a:cubicBezTo>
                  <a:pt x="558" y="718"/>
                  <a:pt x="558" y="718"/>
                  <a:pt x="558" y="718"/>
                </a:cubicBezTo>
                <a:cubicBezTo>
                  <a:pt x="557" y="718"/>
                  <a:pt x="557" y="718"/>
                  <a:pt x="557" y="718"/>
                </a:cubicBezTo>
                <a:cubicBezTo>
                  <a:pt x="558" y="718"/>
                  <a:pt x="558" y="718"/>
                  <a:pt x="558" y="718"/>
                </a:cubicBezTo>
                <a:cubicBezTo>
                  <a:pt x="559" y="719"/>
                  <a:pt x="559" y="719"/>
                  <a:pt x="559" y="719"/>
                </a:cubicBezTo>
                <a:cubicBezTo>
                  <a:pt x="559" y="719"/>
                  <a:pt x="559" y="719"/>
                  <a:pt x="559" y="719"/>
                </a:cubicBezTo>
                <a:cubicBezTo>
                  <a:pt x="567" y="723"/>
                  <a:pt x="567" y="723"/>
                  <a:pt x="567" y="723"/>
                </a:cubicBezTo>
                <a:cubicBezTo>
                  <a:pt x="559" y="723"/>
                  <a:pt x="559" y="723"/>
                  <a:pt x="559" y="723"/>
                </a:cubicBezTo>
                <a:cubicBezTo>
                  <a:pt x="558" y="723"/>
                  <a:pt x="558" y="723"/>
                  <a:pt x="558" y="723"/>
                </a:cubicBezTo>
                <a:cubicBezTo>
                  <a:pt x="554" y="723"/>
                  <a:pt x="554" y="723"/>
                  <a:pt x="554" y="723"/>
                </a:cubicBezTo>
                <a:cubicBezTo>
                  <a:pt x="554" y="723"/>
                  <a:pt x="554" y="723"/>
                  <a:pt x="554" y="723"/>
                </a:cubicBezTo>
                <a:cubicBezTo>
                  <a:pt x="547" y="730"/>
                  <a:pt x="547" y="730"/>
                  <a:pt x="547" y="730"/>
                </a:cubicBezTo>
                <a:cubicBezTo>
                  <a:pt x="545" y="729"/>
                  <a:pt x="545" y="729"/>
                  <a:pt x="545" y="729"/>
                </a:cubicBezTo>
                <a:cubicBezTo>
                  <a:pt x="553" y="733"/>
                  <a:pt x="553" y="733"/>
                  <a:pt x="553" y="733"/>
                </a:cubicBezTo>
                <a:cubicBezTo>
                  <a:pt x="552" y="731"/>
                  <a:pt x="552" y="731"/>
                  <a:pt x="552" y="731"/>
                </a:cubicBezTo>
                <a:cubicBezTo>
                  <a:pt x="554" y="730"/>
                  <a:pt x="554" y="730"/>
                  <a:pt x="554" y="730"/>
                </a:cubicBezTo>
                <a:cubicBezTo>
                  <a:pt x="558" y="728"/>
                  <a:pt x="558" y="728"/>
                  <a:pt x="558" y="728"/>
                </a:cubicBezTo>
                <a:cubicBezTo>
                  <a:pt x="559" y="728"/>
                  <a:pt x="559" y="728"/>
                  <a:pt x="559" y="728"/>
                </a:cubicBezTo>
                <a:cubicBezTo>
                  <a:pt x="560" y="727"/>
                  <a:pt x="560" y="727"/>
                  <a:pt x="560" y="727"/>
                </a:cubicBezTo>
                <a:cubicBezTo>
                  <a:pt x="572" y="729"/>
                  <a:pt x="572" y="729"/>
                  <a:pt x="572" y="729"/>
                </a:cubicBezTo>
                <a:cubicBezTo>
                  <a:pt x="572" y="729"/>
                  <a:pt x="572" y="729"/>
                  <a:pt x="572" y="729"/>
                </a:cubicBezTo>
                <a:cubicBezTo>
                  <a:pt x="573" y="729"/>
                  <a:pt x="574" y="729"/>
                  <a:pt x="574" y="729"/>
                </a:cubicBezTo>
                <a:cubicBezTo>
                  <a:pt x="575" y="729"/>
                  <a:pt x="574" y="728"/>
                  <a:pt x="577" y="727"/>
                </a:cubicBezTo>
                <a:cubicBezTo>
                  <a:pt x="577" y="728"/>
                  <a:pt x="578" y="729"/>
                  <a:pt x="579" y="729"/>
                </a:cubicBezTo>
                <a:cubicBezTo>
                  <a:pt x="580" y="730"/>
                  <a:pt x="581" y="730"/>
                  <a:pt x="582" y="731"/>
                </a:cubicBezTo>
                <a:cubicBezTo>
                  <a:pt x="585" y="732"/>
                  <a:pt x="587" y="733"/>
                  <a:pt x="585" y="738"/>
                </a:cubicBezTo>
                <a:cubicBezTo>
                  <a:pt x="586" y="739"/>
                  <a:pt x="586" y="739"/>
                  <a:pt x="586" y="739"/>
                </a:cubicBezTo>
                <a:cubicBezTo>
                  <a:pt x="586" y="737"/>
                  <a:pt x="586" y="737"/>
                  <a:pt x="586" y="737"/>
                </a:cubicBezTo>
                <a:cubicBezTo>
                  <a:pt x="588" y="737"/>
                  <a:pt x="588" y="737"/>
                  <a:pt x="588" y="737"/>
                </a:cubicBezTo>
                <a:cubicBezTo>
                  <a:pt x="591" y="737"/>
                  <a:pt x="591" y="737"/>
                  <a:pt x="591" y="737"/>
                </a:cubicBezTo>
                <a:cubicBezTo>
                  <a:pt x="591" y="737"/>
                  <a:pt x="591" y="737"/>
                  <a:pt x="591" y="737"/>
                </a:cubicBezTo>
                <a:cubicBezTo>
                  <a:pt x="598" y="736"/>
                  <a:pt x="598" y="736"/>
                  <a:pt x="598" y="736"/>
                </a:cubicBezTo>
                <a:cubicBezTo>
                  <a:pt x="601" y="734"/>
                  <a:pt x="601" y="734"/>
                  <a:pt x="601" y="734"/>
                </a:cubicBezTo>
                <a:cubicBezTo>
                  <a:pt x="604" y="733"/>
                  <a:pt x="604" y="733"/>
                  <a:pt x="604" y="733"/>
                </a:cubicBezTo>
                <a:cubicBezTo>
                  <a:pt x="608" y="731"/>
                  <a:pt x="608" y="731"/>
                  <a:pt x="608" y="731"/>
                </a:cubicBezTo>
                <a:cubicBezTo>
                  <a:pt x="608" y="730"/>
                  <a:pt x="608" y="730"/>
                  <a:pt x="608" y="730"/>
                </a:cubicBezTo>
                <a:cubicBezTo>
                  <a:pt x="604" y="729"/>
                  <a:pt x="604" y="729"/>
                  <a:pt x="604" y="729"/>
                </a:cubicBezTo>
                <a:cubicBezTo>
                  <a:pt x="601" y="728"/>
                  <a:pt x="601" y="728"/>
                  <a:pt x="601" y="728"/>
                </a:cubicBezTo>
                <a:cubicBezTo>
                  <a:pt x="591" y="726"/>
                  <a:pt x="591" y="726"/>
                  <a:pt x="591" y="726"/>
                </a:cubicBezTo>
                <a:cubicBezTo>
                  <a:pt x="591" y="726"/>
                  <a:pt x="591" y="726"/>
                  <a:pt x="591" y="726"/>
                </a:cubicBezTo>
                <a:cubicBezTo>
                  <a:pt x="588" y="726"/>
                  <a:pt x="588" y="726"/>
                  <a:pt x="588" y="726"/>
                </a:cubicBezTo>
                <a:cubicBezTo>
                  <a:pt x="588" y="726"/>
                  <a:pt x="588" y="726"/>
                  <a:pt x="588" y="726"/>
                </a:cubicBezTo>
                <a:cubicBezTo>
                  <a:pt x="586" y="722"/>
                  <a:pt x="584" y="722"/>
                  <a:pt x="582" y="721"/>
                </a:cubicBezTo>
                <a:cubicBezTo>
                  <a:pt x="581" y="721"/>
                  <a:pt x="580" y="721"/>
                  <a:pt x="579" y="721"/>
                </a:cubicBezTo>
                <a:cubicBezTo>
                  <a:pt x="578" y="721"/>
                  <a:pt x="576" y="721"/>
                  <a:pt x="574" y="720"/>
                </a:cubicBezTo>
                <a:cubicBezTo>
                  <a:pt x="574" y="720"/>
                  <a:pt x="574" y="720"/>
                  <a:pt x="573" y="720"/>
                </a:cubicBezTo>
                <a:cubicBezTo>
                  <a:pt x="573" y="719"/>
                  <a:pt x="572" y="719"/>
                  <a:pt x="572" y="718"/>
                </a:cubicBezTo>
                <a:cubicBezTo>
                  <a:pt x="569" y="716"/>
                  <a:pt x="572" y="710"/>
                  <a:pt x="572" y="706"/>
                </a:cubicBezTo>
                <a:cubicBezTo>
                  <a:pt x="572" y="703"/>
                  <a:pt x="572" y="703"/>
                  <a:pt x="572" y="703"/>
                </a:cubicBezTo>
                <a:cubicBezTo>
                  <a:pt x="572" y="703"/>
                  <a:pt x="572" y="704"/>
                  <a:pt x="573" y="702"/>
                </a:cubicBezTo>
                <a:cubicBezTo>
                  <a:pt x="573" y="701"/>
                  <a:pt x="572" y="701"/>
                  <a:pt x="572" y="700"/>
                </a:cubicBezTo>
                <a:cubicBezTo>
                  <a:pt x="569" y="696"/>
                  <a:pt x="565" y="687"/>
                  <a:pt x="565" y="684"/>
                </a:cubicBezTo>
                <a:cubicBezTo>
                  <a:pt x="565" y="682"/>
                  <a:pt x="565" y="682"/>
                  <a:pt x="565" y="682"/>
                </a:cubicBezTo>
                <a:cubicBezTo>
                  <a:pt x="565" y="680"/>
                  <a:pt x="566" y="673"/>
                  <a:pt x="567" y="672"/>
                </a:cubicBezTo>
                <a:cubicBezTo>
                  <a:pt x="568" y="671"/>
                  <a:pt x="570" y="670"/>
                  <a:pt x="572" y="669"/>
                </a:cubicBezTo>
                <a:cubicBezTo>
                  <a:pt x="573" y="669"/>
                  <a:pt x="574" y="668"/>
                  <a:pt x="574" y="668"/>
                </a:cubicBezTo>
                <a:cubicBezTo>
                  <a:pt x="576" y="667"/>
                  <a:pt x="578" y="667"/>
                  <a:pt x="579" y="667"/>
                </a:cubicBezTo>
                <a:cubicBezTo>
                  <a:pt x="579" y="667"/>
                  <a:pt x="579" y="667"/>
                  <a:pt x="579" y="667"/>
                </a:cubicBezTo>
                <a:cubicBezTo>
                  <a:pt x="580" y="666"/>
                  <a:pt x="580" y="666"/>
                  <a:pt x="580" y="666"/>
                </a:cubicBezTo>
                <a:cubicBezTo>
                  <a:pt x="580" y="665"/>
                  <a:pt x="581" y="665"/>
                  <a:pt x="582" y="664"/>
                </a:cubicBezTo>
                <a:cubicBezTo>
                  <a:pt x="583" y="663"/>
                  <a:pt x="586" y="662"/>
                  <a:pt x="588" y="660"/>
                </a:cubicBezTo>
                <a:cubicBezTo>
                  <a:pt x="589" y="660"/>
                  <a:pt x="590" y="659"/>
                  <a:pt x="591" y="659"/>
                </a:cubicBezTo>
                <a:cubicBezTo>
                  <a:pt x="591" y="658"/>
                  <a:pt x="591" y="658"/>
                  <a:pt x="591" y="658"/>
                </a:cubicBezTo>
                <a:cubicBezTo>
                  <a:pt x="593" y="657"/>
                  <a:pt x="594" y="656"/>
                  <a:pt x="594" y="655"/>
                </a:cubicBezTo>
                <a:cubicBezTo>
                  <a:pt x="597" y="648"/>
                  <a:pt x="598" y="645"/>
                  <a:pt x="594" y="638"/>
                </a:cubicBezTo>
                <a:cubicBezTo>
                  <a:pt x="596" y="638"/>
                  <a:pt x="596" y="638"/>
                  <a:pt x="596" y="638"/>
                </a:cubicBezTo>
                <a:cubicBezTo>
                  <a:pt x="599" y="638"/>
                  <a:pt x="599" y="638"/>
                  <a:pt x="599" y="638"/>
                </a:cubicBezTo>
                <a:cubicBezTo>
                  <a:pt x="601" y="633"/>
                  <a:pt x="601" y="633"/>
                  <a:pt x="601" y="633"/>
                </a:cubicBezTo>
                <a:cubicBezTo>
                  <a:pt x="604" y="627"/>
                  <a:pt x="604" y="627"/>
                  <a:pt x="604" y="627"/>
                </a:cubicBezTo>
                <a:cubicBezTo>
                  <a:pt x="607" y="622"/>
                  <a:pt x="607" y="622"/>
                  <a:pt x="607" y="622"/>
                </a:cubicBezTo>
                <a:cubicBezTo>
                  <a:pt x="611" y="620"/>
                  <a:pt x="611" y="620"/>
                  <a:pt x="611" y="620"/>
                </a:cubicBezTo>
                <a:cubicBezTo>
                  <a:pt x="617" y="618"/>
                  <a:pt x="617" y="618"/>
                  <a:pt x="617" y="618"/>
                </a:cubicBezTo>
                <a:cubicBezTo>
                  <a:pt x="620" y="617"/>
                  <a:pt x="620" y="617"/>
                  <a:pt x="620" y="617"/>
                </a:cubicBezTo>
                <a:cubicBezTo>
                  <a:pt x="624" y="615"/>
                  <a:pt x="624" y="615"/>
                  <a:pt x="624" y="615"/>
                </a:cubicBezTo>
                <a:cubicBezTo>
                  <a:pt x="628" y="613"/>
                  <a:pt x="628" y="613"/>
                  <a:pt x="628" y="613"/>
                </a:cubicBezTo>
                <a:cubicBezTo>
                  <a:pt x="630" y="610"/>
                  <a:pt x="630" y="610"/>
                  <a:pt x="630" y="610"/>
                </a:cubicBezTo>
                <a:cubicBezTo>
                  <a:pt x="627" y="610"/>
                  <a:pt x="627" y="610"/>
                  <a:pt x="627" y="610"/>
                </a:cubicBezTo>
                <a:cubicBezTo>
                  <a:pt x="624" y="609"/>
                  <a:pt x="624" y="609"/>
                  <a:pt x="624" y="609"/>
                </a:cubicBezTo>
                <a:cubicBezTo>
                  <a:pt x="622" y="608"/>
                  <a:pt x="622" y="608"/>
                  <a:pt x="622" y="608"/>
                </a:cubicBezTo>
                <a:cubicBezTo>
                  <a:pt x="624" y="607"/>
                  <a:pt x="624" y="607"/>
                  <a:pt x="624" y="607"/>
                </a:cubicBezTo>
                <a:cubicBezTo>
                  <a:pt x="626" y="605"/>
                  <a:pt x="626" y="605"/>
                  <a:pt x="626" y="605"/>
                </a:cubicBezTo>
                <a:cubicBezTo>
                  <a:pt x="628" y="606"/>
                  <a:pt x="628" y="606"/>
                  <a:pt x="628" y="606"/>
                </a:cubicBezTo>
                <a:cubicBezTo>
                  <a:pt x="628" y="598"/>
                  <a:pt x="628" y="598"/>
                  <a:pt x="628" y="598"/>
                </a:cubicBezTo>
                <a:cubicBezTo>
                  <a:pt x="634" y="600"/>
                  <a:pt x="634" y="600"/>
                  <a:pt x="634" y="600"/>
                </a:cubicBezTo>
                <a:cubicBezTo>
                  <a:pt x="635" y="598"/>
                  <a:pt x="636" y="597"/>
                  <a:pt x="637" y="596"/>
                </a:cubicBezTo>
                <a:cubicBezTo>
                  <a:pt x="641" y="594"/>
                  <a:pt x="645" y="594"/>
                  <a:pt x="648" y="592"/>
                </a:cubicBezTo>
                <a:cubicBezTo>
                  <a:pt x="648" y="592"/>
                  <a:pt x="648" y="592"/>
                  <a:pt x="648" y="592"/>
                </a:cubicBezTo>
                <a:cubicBezTo>
                  <a:pt x="649" y="592"/>
                  <a:pt x="650" y="591"/>
                  <a:pt x="651" y="590"/>
                </a:cubicBezTo>
                <a:cubicBezTo>
                  <a:pt x="653" y="588"/>
                  <a:pt x="655" y="586"/>
                  <a:pt x="657" y="586"/>
                </a:cubicBezTo>
                <a:cubicBezTo>
                  <a:pt x="659" y="585"/>
                  <a:pt x="661" y="586"/>
                  <a:pt x="662" y="588"/>
                </a:cubicBezTo>
                <a:cubicBezTo>
                  <a:pt x="661" y="588"/>
                  <a:pt x="659" y="588"/>
                  <a:pt x="657" y="589"/>
                </a:cubicBezTo>
                <a:cubicBezTo>
                  <a:pt x="655" y="590"/>
                  <a:pt x="652" y="591"/>
                  <a:pt x="652" y="594"/>
                </a:cubicBezTo>
                <a:cubicBezTo>
                  <a:pt x="652" y="596"/>
                  <a:pt x="655" y="601"/>
                  <a:pt x="657" y="602"/>
                </a:cubicBezTo>
                <a:cubicBezTo>
                  <a:pt x="657" y="602"/>
                  <a:pt x="657" y="602"/>
                  <a:pt x="657" y="602"/>
                </a:cubicBezTo>
                <a:cubicBezTo>
                  <a:pt x="665" y="594"/>
                  <a:pt x="665" y="594"/>
                  <a:pt x="665" y="594"/>
                </a:cubicBezTo>
                <a:cubicBezTo>
                  <a:pt x="664" y="592"/>
                  <a:pt x="664" y="592"/>
                  <a:pt x="664" y="592"/>
                </a:cubicBezTo>
                <a:cubicBezTo>
                  <a:pt x="671" y="592"/>
                  <a:pt x="675" y="592"/>
                  <a:pt x="677" y="590"/>
                </a:cubicBezTo>
                <a:cubicBezTo>
                  <a:pt x="679" y="589"/>
                  <a:pt x="680" y="587"/>
                  <a:pt x="682" y="585"/>
                </a:cubicBezTo>
                <a:cubicBezTo>
                  <a:pt x="677" y="583"/>
                  <a:pt x="677" y="583"/>
                  <a:pt x="677" y="583"/>
                </a:cubicBezTo>
                <a:cubicBezTo>
                  <a:pt x="661" y="576"/>
                  <a:pt x="661" y="576"/>
                  <a:pt x="661" y="576"/>
                </a:cubicBezTo>
                <a:cubicBezTo>
                  <a:pt x="661" y="568"/>
                  <a:pt x="670" y="557"/>
                  <a:pt x="657" y="555"/>
                </a:cubicBezTo>
                <a:cubicBezTo>
                  <a:pt x="656" y="555"/>
                  <a:pt x="655" y="555"/>
                  <a:pt x="654" y="555"/>
                </a:cubicBezTo>
                <a:cubicBezTo>
                  <a:pt x="653" y="555"/>
                  <a:pt x="652" y="555"/>
                  <a:pt x="651" y="555"/>
                </a:cubicBezTo>
                <a:cubicBezTo>
                  <a:pt x="650" y="555"/>
                  <a:pt x="649" y="556"/>
                  <a:pt x="648" y="556"/>
                </a:cubicBezTo>
                <a:cubicBezTo>
                  <a:pt x="644" y="558"/>
                  <a:pt x="641" y="561"/>
                  <a:pt x="637" y="564"/>
                </a:cubicBezTo>
                <a:cubicBezTo>
                  <a:pt x="636" y="565"/>
                  <a:pt x="635" y="566"/>
                  <a:pt x="634" y="567"/>
                </a:cubicBezTo>
                <a:cubicBezTo>
                  <a:pt x="634" y="564"/>
                  <a:pt x="636" y="562"/>
                  <a:pt x="637" y="560"/>
                </a:cubicBezTo>
                <a:cubicBezTo>
                  <a:pt x="640" y="558"/>
                  <a:pt x="644" y="555"/>
                  <a:pt x="648" y="553"/>
                </a:cubicBezTo>
                <a:cubicBezTo>
                  <a:pt x="649" y="553"/>
                  <a:pt x="650" y="552"/>
                  <a:pt x="651" y="552"/>
                </a:cubicBezTo>
                <a:cubicBezTo>
                  <a:pt x="653" y="551"/>
                  <a:pt x="655" y="550"/>
                  <a:pt x="657" y="549"/>
                </a:cubicBezTo>
                <a:cubicBezTo>
                  <a:pt x="658" y="549"/>
                  <a:pt x="658" y="549"/>
                  <a:pt x="658" y="549"/>
                </a:cubicBezTo>
                <a:cubicBezTo>
                  <a:pt x="661" y="556"/>
                  <a:pt x="661" y="556"/>
                  <a:pt x="661" y="556"/>
                </a:cubicBezTo>
                <a:cubicBezTo>
                  <a:pt x="665" y="559"/>
                  <a:pt x="665" y="559"/>
                  <a:pt x="665" y="559"/>
                </a:cubicBezTo>
                <a:cubicBezTo>
                  <a:pt x="672" y="559"/>
                  <a:pt x="675" y="558"/>
                  <a:pt x="677" y="557"/>
                </a:cubicBezTo>
                <a:cubicBezTo>
                  <a:pt x="683" y="553"/>
                  <a:pt x="681" y="548"/>
                  <a:pt x="692" y="553"/>
                </a:cubicBezTo>
                <a:cubicBezTo>
                  <a:pt x="692" y="561"/>
                  <a:pt x="692" y="561"/>
                  <a:pt x="692" y="561"/>
                </a:cubicBezTo>
                <a:cubicBezTo>
                  <a:pt x="687" y="561"/>
                  <a:pt x="687" y="561"/>
                  <a:pt x="687" y="561"/>
                </a:cubicBezTo>
                <a:cubicBezTo>
                  <a:pt x="690" y="565"/>
                  <a:pt x="690" y="565"/>
                  <a:pt x="690" y="565"/>
                </a:cubicBezTo>
                <a:cubicBezTo>
                  <a:pt x="686" y="571"/>
                  <a:pt x="686" y="571"/>
                  <a:pt x="686" y="571"/>
                </a:cubicBezTo>
                <a:cubicBezTo>
                  <a:pt x="691" y="568"/>
                  <a:pt x="691" y="568"/>
                  <a:pt x="691" y="568"/>
                </a:cubicBezTo>
                <a:cubicBezTo>
                  <a:pt x="691" y="571"/>
                  <a:pt x="691" y="571"/>
                  <a:pt x="691" y="571"/>
                </a:cubicBezTo>
                <a:cubicBezTo>
                  <a:pt x="695" y="568"/>
                  <a:pt x="695" y="568"/>
                  <a:pt x="695" y="568"/>
                </a:cubicBezTo>
                <a:cubicBezTo>
                  <a:pt x="703" y="568"/>
                  <a:pt x="703" y="568"/>
                  <a:pt x="703" y="568"/>
                </a:cubicBezTo>
                <a:cubicBezTo>
                  <a:pt x="707" y="573"/>
                  <a:pt x="707" y="573"/>
                  <a:pt x="707" y="573"/>
                </a:cubicBezTo>
                <a:cubicBezTo>
                  <a:pt x="702" y="573"/>
                  <a:pt x="702" y="573"/>
                  <a:pt x="702" y="573"/>
                </a:cubicBezTo>
                <a:cubicBezTo>
                  <a:pt x="701" y="574"/>
                  <a:pt x="701" y="574"/>
                  <a:pt x="701" y="574"/>
                </a:cubicBezTo>
                <a:cubicBezTo>
                  <a:pt x="708" y="578"/>
                  <a:pt x="708" y="578"/>
                  <a:pt x="708" y="578"/>
                </a:cubicBezTo>
                <a:cubicBezTo>
                  <a:pt x="707" y="576"/>
                  <a:pt x="707" y="576"/>
                  <a:pt x="707" y="576"/>
                </a:cubicBezTo>
                <a:cubicBezTo>
                  <a:pt x="717" y="568"/>
                  <a:pt x="717" y="568"/>
                  <a:pt x="717" y="568"/>
                </a:cubicBezTo>
                <a:cubicBezTo>
                  <a:pt x="718" y="570"/>
                  <a:pt x="718" y="570"/>
                  <a:pt x="718" y="570"/>
                </a:cubicBezTo>
                <a:cubicBezTo>
                  <a:pt x="719" y="570"/>
                  <a:pt x="710" y="576"/>
                  <a:pt x="721" y="577"/>
                </a:cubicBezTo>
                <a:cubicBezTo>
                  <a:pt x="724" y="570"/>
                  <a:pt x="724" y="570"/>
                  <a:pt x="724" y="570"/>
                </a:cubicBezTo>
                <a:cubicBezTo>
                  <a:pt x="718" y="553"/>
                  <a:pt x="718" y="553"/>
                  <a:pt x="718" y="553"/>
                </a:cubicBezTo>
                <a:cubicBezTo>
                  <a:pt x="714" y="554"/>
                  <a:pt x="714" y="554"/>
                  <a:pt x="714" y="554"/>
                </a:cubicBezTo>
                <a:cubicBezTo>
                  <a:pt x="716" y="560"/>
                  <a:pt x="716" y="560"/>
                  <a:pt x="716" y="560"/>
                </a:cubicBezTo>
                <a:cubicBezTo>
                  <a:pt x="709" y="556"/>
                  <a:pt x="709" y="556"/>
                  <a:pt x="709" y="556"/>
                </a:cubicBezTo>
                <a:cubicBezTo>
                  <a:pt x="710" y="554"/>
                  <a:pt x="710" y="554"/>
                  <a:pt x="710" y="554"/>
                </a:cubicBezTo>
                <a:cubicBezTo>
                  <a:pt x="702" y="556"/>
                  <a:pt x="702" y="556"/>
                  <a:pt x="702" y="556"/>
                </a:cubicBezTo>
                <a:cubicBezTo>
                  <a:pt x="700" y="551"/>
                  <a:pt x="700" y="551"/>
                  <a:pt x="700" y="551"/>
                </a:cubicBezTo>
                <a:cubicBezTo>
                  <a:pt x="712" y="541"/>
                  <a:pt x="712" y="541"/>
                  <a:pt x="712" y="541"/>
                </a:cubicBezTo>
                <a:cubicBezTo>
                  <a:pt x="707" y="534"/>
                  <a:pt x="707" y="534"/>
                  <a:pt x="707" y="534"/>
                </a:cubicBezTo>
                <a:cubicBezTo>
                  <a:pt x="710" y="525"/>
                  <a:pt x="710" y="525"/>
                  <a:pt x="710" y="525"/>
                </a:cubicBezTo>
                <a:cubicBezTo>
                  <a:pt x="698" y="520"/>
                  <a:pt x="698" y="520"/>
                  <a:pt x="698" y="520"/>
                </a:cubicBezTo>
                <a:cubicBezTo>
                  <a:pt x="701" y="516"/>
                  <a:pt x="701" y="516"/>
                  <a:pt x="701" y="516"/>
                </a:cubicBezTo>
                <a:cubicBezTo>
                  <a:pt x="698" y="510"/>
                  <a:pt x="698" y="510"/>
                  <a:pt x="698" y="510"/>
                </a:cubicBezTo>
                <a:cubicBezTo>
                  <a:pt x="690" y="510"/>
                  <a:pt x="690" y="510"/>
                  <a:pt x="690" y="510"/>
                </a:cubicBezTo>
                <a:cubicBezTo>
                  <a:pt x="694" y="501"/>
                  <a:pt x="683" y="508"/>
                  <a:pt x="678" y="500"/>
                </a:cubicBezTo>
                <a:cubicBezTo>
                  <a:pt x="678" y="499"/>
                  <a:pt x="678" y="498"/>
                  <a:pt x="677" y="498"/>
                </a:cubicBezTo>
                <a:cubicBezTo>
                  <a:pt x="674" y="490"/>
                  <a:pt x="679" y="489"/>
                  <a:pt x="672" y="484"/>
                </a:cubicBezTo>
                <a:cubicBezTo>
                  <a:pt x="674" y="483"/>
                  <a:pt x="674" y="483"/>
                  <a:pt x="674" y="483"/>
                </a:cubicBezTo>
                <a:cubicBezTo>
                  <a:pt x="660" y="460"/>
                  <a:pt x="660" y="460"/>
                  <a:pt x="660" y="460"/>
                </a:cubicBezTo>
                <a:cubicBezTo>
                  <a:pt x="662" y="453"/>
                  <a:pt x="662" y="453"/>
                  <a:pt x="662" y="453"/>
                </a:cubicBezTo>
                <a:cubicBezTo>
                  <a:pt x="657" y="450"/>
                  <a:pt x="657" y="450"/>
                  <a:pt x="657" y="450"/>
                </a:cubicBezTo>
                <a:cubicBezTo>
                  <a:pt x="657" y="450"/>
                  <a:pt x="657" y="450"/>
                  <a:pt x="657" y="450"/>
                </a:cubicBezTo>
                <a:cubicBezTo>
                  <a:pt x="657" y="452"/>
                  <a:pt x="657" y="452"/>
                  <a:pt x="657" y="452"/>
                </a:cubicBezTo>
                <a:cubicBezTo>
                  <a:pt x="659" y="459"/>
                  <a:pt x="659" y="459"/>
                  <a:pt x="659" y="459"/>
                </a:cubicBezTo>
                <a:cubicBezTo>
                  <a:pt x="657" y="459"/>
                  <a:pt x="657" y="459"/>
                  <a:pt x="657" y="459"/>
                </a:cubicBezTo>
                <a:cubicBezTo>
                  <a:pt x="653" y="460"/>
                  <a:pt x="653" y="460"/>
                  <a:pt x="653" y="460"/>
                </a:cubicBezTo>
                <a:cubicBezTo>
                  <a:pt x="652" y="472"/>
                  <a:pt x="652" y="472"/>
                  <a:pt x="652" y="472"/>
                </a:cubicBezTo>
                <a:cubicBezTo>
                  <a:pt x="651" y="473"/>
                  <a:pt x="651" y="473"/>
                  <a:pt x="651" y="473"/>
                </a:cubicBezTo>
                <a:cubicBezTo>
                  <a:pt x="648" y="474"/>
                  <a:pt x="648" y="474"/>
                  <a:pt x="648" y="474"/>
                </a:cubicBezTo>
                <a:cubicBezTo>
                  <a:pt x="647" y="474"/>
                  <a:pt x="647" y="474"/>
                  <a:pt x="647" y="474"/>
                </a:cubicBezTo>
                <a:cubicBezTo>
                  <a:pt x="648" y="474"/>
                  <a:pt x="648" y="474"/>
                  <a:pt x="648" y="474"/>
                </a:cubicBezTo>
                <a:cubicBezTo>
                  <a:pt x="649" y="475"/>
                  <a:pt x="649" y="475"/>
                  <a:pt x="649" y="475"/>
                </a:cubicBezTo>
                <a:cubicBezTo>
                  <a:pt x="648" y="476"/>
                  <a:pt x="648" y="476"/>
                  <a:pt x="648" y="476"/>
                </a:cubicBezTo>
                <a:cubicBezTo>
                  <a:pt x="644" y="480"/>
                  <a:pt x="644" y="480"/>
                  <a:pt x="644" y="480"/>
                </a:cubicBezTo>
                <a:cubicBezTo>
                  <a:pt x="641" y="474"/>
                  <a:pt x="641" y="474"/>
                  <a:pt x="641" y="474"/>
                </a:cubicBezTo>
                <a:cubicBezTo>
                  <a:pt x="637" y="474"/>
                  <a:pt x="637" y="474"/>
                  <a:pt x="637" y="474"/>
                </a:cubicBezTo>
                <a:cubicBezTo>
                  <a:pt x="634" y="474"/>
                  <a:pt x="634" y="474"/>
                  <a:pt x="634" y="474"/>
                </a:cubicBezTo>
                <a:cubicBezTo>
                  <a:pt x="633" y="464"/>
                  <a:pt x="631" y="473"/>
                  <a:pt x="631" y="462"/>
                </a:cubicBezTo>
                <a:cubicBezTo>
                  <a:pt x="634" y="450"/>
                  <a:pt x="634" y="450"/>
                  <a:pt x="634" y="450"/>
                </a:cubicBezTo>
                <a:cubicBezTo>
                  <a:pt x="624" y="450"/>
                  <a:pt x="624" y="450"/>
                  <a:pt x="624" y="450"/>
                </a:cubicBezTo>
                <a:cubicBezTo>
                  <a:pt x="624" y="447"/>
                  <a:pt x="624" y="447"/>
                  <a:pt x="624" y="447"/>
                </a:cubicBezTo>
                <a:cubicBezTo>
                  <a:pt x="624" y="447"/>
                  <a:pt x="624" y="447"/>
                  <a:pt x="624" y="447"/>
                </a:cubicBezTo>
                <a:cubicBezTo>
                  <a:pt x="620" y="447"/>
                  <a:pt x="620" y="447"/>
                  <a:pt x="620" y="447"/>
                </a:cubicBezTo>
                <a:cubicBezTo>
                  <a:pt x="618" y="447"/>
                  <a:pt x="618" y="447"/>
                  <a:pt x="618" y="447"/>
                </a:cubicBezTo>
                <a:cubicBezTo>
                  <a:pt x="619" y="446"/>
                  <a:pt x="619" y="446"/>
                  <a:pt x="619" y="446"/>
                </a:cubicBezTo>
                <a:cubicBezTo>
                  <a:pt x="617" y="443"/>
                  <a:pt x="617" y="443"/>
                  <a:pt x="617" y="443"/>
                </a:cubicBezTo>
                <a:cubicBezTo>
                  <a:pt x="611" y="436"/>
                  <a:pt x="611" y="436"/>
                  <a:pt x="611" y="436"/>
                </a:cubicBezTo>
                <a:cubicBezTo>
                  <a:pt x="610" y="435"/>
                  <a:pt x="610" y="435"/>
                  <a:pt x="610" y="435"/>
                </a:cubicBezTo>
                <a:cubicBezTo>
                  <a:pt x="608" y="435"/>
                  <a:pt x="606" y="435"/>
                  <a:pt x="604" y="436"/>
                </a:cubicBezTo>
                <a:cubicBezTo>
                  <a:pt x="603" y="436"/>
                  <a:pt x="602" y="436"/>
                  <a:pt x="601" y="436"/>
                </a:cubicBezTo>
                <a:cubicBezTo>
                  <a:pt x="598" y="437"/>
                  <a:pt x="596" y="437"/>
                  <a:pt x="591" y="435"/>
                </a:cubicBezTo>
                <a:cubicBezTo>
                  <a:pt x="591" y="435"/>
                  <a:pt x="591" y="435"/>
                  <a:pt x="591" y="435"/>
                </a:cubicBezTo>
                <a:cubicBezTo>
                  <a:pt x="590" y="435"/>
                  <a:pt x="589" y="434"/>
                  <a:pt x="588" y="434"/>
                </a:cubicBezTo>
                <a:cubicBezTo>
                  <a:pt x="587" y="433"/>
                  <a:pt x="586" y="433"/>
                  <a:pt x="585" y="432"/>
                </a:cubicBezTo>
                <a:cubicBezTo>
                  <a:pt x="582" y="437"/>
                  <a:pt x="582" y="437"/>
                  <a:pt x="582" y="437"/>
                </a:cubicBezTo>
                <a:cubicBezTo>
                  <a:pt x="580" y="439"/>
                  <a:pt x="580" y="439"/>
                  <a:pt x="580" y="439"/>
                </a:cubicBezTo>
                <a:cubicBezTo>
                  <a:pt x="582" y="443"/>
                  <a:pt x="582" y="443"/>
                  <a:pt x="582" y="443"/>
                </a:cubicBezTo>
                <a:cubicBezTo>
                  <a:pt x="583" y="449"/>
                  <a:pt x="583" y="449"/>
                  <a:pt x="583" y="449"/>
                </a:cubicBezTo>
                <a:cubicBezTo>
                  <a:pt x="582" y="451"/>
                  <a:pt x="582" y="451"/>
                  <a:pt x="582" y="451"/>
                </a:cubicBezTo>
                <a:cubicBezTo>
                  <a:pt x="581" y="452"/>
                  <a:pt x="581" y="452"/>
                  <a:pt x="581" y="452"/>
                </a:cubicBezTo>
                <a:cubicBezTo>
                  <a:pt x="582" y="453"/>
                  <a:pt x="582" y="453"/>
                  <a:pt x="582" y="453"/>
                </a:cubicBezTo>
                <a:cubicBezTo>
                  <a:pt x="587" y="462"/>
                  <a:pt x="587" y="462"/>
                  <a:pt x="587" y="462"/>
                </a:cubicBezTo>
                <a:cubicBezTo>
                  <a:pt x="585" y="463"/>
                  <a:pt x="583" y="465"/>
                  <a:pt x="582" y="467"/>
                </a:cubicBezTo>
                <a:cubicBezTo>
                  <a:pt x="581" y="468"/>
                  <a:pt x="580" y="469"/>
                  <a:pt x="580" y="471"/>
                </a:cubicBezTo>
                <a:cubicBezTo>
                  <a:pt x="580" y="471"/>
                  <a:pt x="581" y="472"/>
                  <a:pt x="582" y="474"/>
                </a:cubicBezTo>
                <a:cubicBezTo>
                  <a:pt x="584" y="477"/>
                  <a:pt x="587" y="483"/>
                  <a:pt x="588" y="483"/>
                </a:cubicBezTo>
                <a:cubicBezTo>
                  <a:pt x="588" y="483"/>
                  <a:pt x="588" y="484"/>
                  <a:pt x="588" y="484"/>
                </a:cubicBezTo>
                <a:cubicBezTo>
                  <a:pt x="589" y="486"/>
                  <a:pt x="590" y="490"/>
                  <a:pt x="591" y="494"/>
                </a:cubicBezTo>
                <a:cubicBezTo>
                  <a:pt x="591" y="496"/>
                  <a:pt x="591" y="499"/>
                  <a:pt x="591" y="501"/>
                </a:cubicBezTo>
                <a:cubicBezTo>
                  <a:pt x="591" y="501"/>
                  <a:pt x="591" y="501"/>
                  <a:pt x="591" y="501"/>
                </a:cubicBezTo>
                <a:cubicBezTo>
                  <a:pt x="590" y="502"/>
                  <a:pt x="589" y="502"/>
                  <a:pt x="588" y="503"/>
                </a:cubicBezTo>
                <a:cubicBezTo>
                  <a:pt x="587" y="504"/>
                  <a:pt x="585" y="506"/>
                  <a:pt x="582" y="507"/>
                </a:cubicBezTo>
                <a:cubicBezTo>
                  <a:pt x="581" y="508"/>
                  <a:pt x="580" y="508"/>
                  <a:pt x="579" y="508"/>
                </a:cubicBezTo>
                <a:cubicBezTo>
                  <a:pt x="578" y="509"/>
                  <a:pt x="576" y="509"/>
                  <a:pt x="574" y="510"/>
                </a:cubicBezTo>
                <a:cubicBezTo>
                  <a:pt x="574" y="510"/>
                  <a:pt x="574" y="510"/>
                  <a:pt x="573" y="510"/>
                </a:cubicBezTo>
                <a:cubicBezTo>
                  <a:pt x="574" y="511"/>
                  <a:pt x="574" y="512"/>
                  <a:pt x="574" y="513"/>
                </a:cubicBezTo>
                <a:cubicBezTo>
                  <a:pt x="576" y="517"/>
                  <a:pt x="578" y="518"/>
                  <a:pt x="579" y="522"/>
                </a:cubicBezTo>
                <a:cubicBezTo>
                  <a:pt x="580" y="525"/>
                  <a:pt x="580" y="528"/>
                  <a:pt x="580" y="534"/>
                </a:cubicBezTo>
                <a:cubicBezTo>
                  <a:pt x="579" y="534"/>
                  <a:pt x="579" y="534"/>
                  <a:pt x="579" y="534"/>
                </a:cubicBezTo>
                <a:cubicBezTo>
                  <a:pt x="575" y="534"/>
                  <a:pt x="575" y="534"/>
                  <a:pt x="575" y="534"/>
                </a:cubicBezTo>
                <a:cubicBezTo>
                  <a:pt x="575" y="541"/>
                  <a:pt x="575" y="541"/>
                  <a:pt x="575" y="541"/>
                </a:cubicBezTo>
                <a:cubicBezTo>
                  <a:pt x="574" y="541"/>
                  <a:pt x="574" y="541"/>
                  <a:pt x="574" y="541"/>
                </a:cubicBezTo>
                <a:cubicBezTo>
                  <a:pt x="573" y="540"/>
                  <a:pt x="572" y="540"/>
                  <a:pt x="572" y="539"/>
                </a:cubicBezTo>
                <a:cubicBezTo>
                  <a:pt x="565" y="535"/>
                  <a:pt x="572" y="531"/>
                  <a:pt x="568" y="523"/>
                </a:cubicBezTo>
                <a:cubicBezTo>
                  <a:pt x="567" y="527"/>
                  <a:pt x="567" y="527"/>
                  <a:pt x="567" y="527"/>
                </a:cubicBezTo>
                <a:cubicBezTo>
                  <a:pt x="565" y="528"/>
                  <a:pt x="565" y="528"/>
                  <a:pt x="565" y="528"/>
                </a:cubicBezTo>
                <a:cubicBezTo>
                  <a:pt x="562" y="530"/>
                  <a:pt x="560" y="524"/>
                  <a:pt x="559" y="520"/>
                </a:cubicBezTo>
                <a:cubicBezTo>
                  <a:pt x="558" y="519"/>
                  <a:pt x="558" y="518"/>
                  <a:pt x="558" y="517"/>
                </a:cubicBezTo>
                <a:cubicBezTo>
                  <a:pt x="557" y="517"/>
                  <a:pt x="557" y="516"/>
                  <a:pt x="557" y="516"/>
                </a:cubicBezTo>
                <a:cubicBezTo>
                  <a:pt x="558" y="516"/>
                  <a:pt x="558" y="516"/>
                  <a:pt x="558" y="516"/>
                </a:cubicBezTo>
                <a:cubicBezTo>
                  <a:pt x="559" y="515"/>
                  <a:pt x="559" y="515"/>
                  <a:pt x="559" y="515"/>
                </a:cubicBezTo>
                <a:cubicBezTo>
                  <a:pt x="562" y="513"/>
                  <a:pt x="562" y="513"/>
                  <a:pt x="562" y="513"/>
                </a:cubicBezTo>
                <a:cubicBezTo>
                  <a:pt x="559" y="507"/>
                  <a:pt x="559" y="507"/>
                  <a:pt x="559" y="507"/>
                </a:cubicBezTo>
                <a:cubicBezTo>
                  <a:pt x="559" y="507"/>
                  <a:pt x="559" y="507"/>
                  <a:pt x="559" y="507"/>
                </a:cubicBezTo>
                <a:cubicBezTo>
                  <a:pt x="558" y="507"/>
                  <a:pt x="558" y="507"/>
                  <a:pt x="558" y="507"/>
                </a:cubicBezTo>
                <a:cubicBezTo>
                  <a:pt x="557" y="507"/>
                  <a:pt x="556" y="507"/>
                  <a:pt x="554" y="507"/>
                </a:cubicBezTo>
                <a:cubicBezTo>
                  <a:pt x="548" y="506"/>
                  <a:pt x="543" y="505"/>
                  <a:pt x="539" y="503"/>
                </a:cubicBezTo>
                <a:cubicBezTo>
                  <a:pt x="538" y="503"/>
                  <a:pt x="537" y="502"/>
                  <a:pt x="536" y="501"/>
                </a:cubicBezTo>
                <a:cubicBezTo>
                  <a:pt x="535" y="501"/>
                  <a:pt x="535" y="501"/>
                  <a:pt x="535" y="501"/>
                </a:cubicBezTo>
                <a:cubicBezTo>
                  <a:pt x="535" y="501"/>
                  <a:pt x="535" y="501"/>
                  <a:pt x="535" y="501"/>
                </a:cubicBezTo>
                <a:cubicBezTo>
                  <a:pt x="535" y="501"/>
                  <a:pt x="535" y="501"/>
                  <a:pt x="535" y="501"/>
                </a:cubicBezTo>
                <a:cubicBezTo>
                  <a:pt x="535" y="501"/>
                  <a:pt x="535" y="501"/>
                  <a:pt x="535" y="501"/>
                </a:cubicBezTo>
                <a:cubicBezTo>
                  <a:pt x="535" y="501"/>
                  <a:pt x="535" y="501"/>
                  <a:pt x="535" y="501"/>
                </a:cubicBezTo>
                <a:cubicBezTo>
                  <a:pt x="535" y="501"/>
                  <a:pt x="535" y="501"/>
                  <a:pt x="535" y="501"/>
                </a:cubicBezTo>
                <a:cubicBezTo>
                  <a:pt x="535" y="501"/>
                  <a:pt x="535" y="501"/>
                  <a:pt x="535" y="501"/>
                </a:cubicBezTo>
                <a:cubicBezTo>
                  <a:pt x="535" y="501"/>
                  <a:pt x="535" y="501"/>
                  <a:pt x="535" y="501"/>
                </a:cubicBezTo>
                <a:cubicBezTo>
                  <a:pt x="534" y="501"/>
                  <a:pt x="534" y="501"/>
                  <a:pt x="534" y="501"/>
                </a:cubicBezTo>
                <a:cubicBezTo>
                  <a:pt x="534" y="501"/>
                  <a:pt x="534" y="501"/>
                  <a:pt x="534" y="501"/>
                </a:cubicBezTo>
                <a:cubicBezTo>
                  <a:pt x="534" y="501"/>
                  <a:pt x="534" y="501"/>
                  <a:pt x="534" y="501"/>
                </a:cubicBezTo>
                <a:cubicBezTo>
                  <a:pt x="534" y="500"/>
                  <a:pt x="534" y="500"/>
                  <a:pt x="534" y="500"/>
                </a:cubicBezTo>
                <a:cubicBezTo>
                  <a:pt x="534" y="500"/>
                  <a:pt x="534" y="500"/>
                  <a:pt x="534" y="500"/>
                </a:cubicBezTo>
                <a:cubicBezTo>
                  <a:pt x="534" y="500"/>
                  <a:pt x="534" y="500"/>
                  <a:pt x="534" y="500"/>
                </a:cubicBezTo>
                <a:cubicBezTo>
                  <a:pt x="534" y="500"/>
                  <a:pt x="534" y="500"/>
                  <a:pt x="534" y="500"/>
                </a:cubicBezTo>
                <a:cubicBezTo>
                  <a:pt x="534" y="500"/>
                  <a:pt x="534" y="500"/>
                  <a:pt x="534" y="500"/>
                </a:cubicBezTo>
                <a:cubicBezTo>
                  <a:pt x="534" y="500"/>
                  <a:pt x="534" y="500"/>
                  <a:pt x="534" y="500"/>
                </a:cubicBezTo>
                <a:cubicBezTo>
                  <a:pt x="534" y="500"/>
                  <a:pt x="534" y="500"/>
                  <a:pt x="534" y="500"/>
                </a:cubicBezTo>
                <a:cubicBezTo>
                  <a:pt x="533" y="500"/>
                  <a:pt x="533" y="500"/>
                  <a:pt x="533" y="500"/>
                </a:cubicBezTo>
                <a:cubicBezTo>
                  <a:pt x="533" y="500"/>
                  <a:pt x="533" y="500"/>
                  <a:pt x="533" y="500"/>
                </a:cubicBezTo>
                <a:cubicBezTo>
                  <a:pt x="533" y="500"/>
                  <a:pt x="533" y="500"/>
                  <a:pt x="533" y="500"/>
                </a:cubicBezTo>
                <a:cubicBezTo>
                  <a:pt x="533" y="500"/>
                  <a:pt x="533" y="500"/>
                  <a:pt x="533" y="500"/>
                </a:cubicBezTo>
                <a:cubicBezTo>
                  <a:pt x="533" y="500"/>
                  <a:pt x="533" y="500"/>
                  <a:pt x="533" y="500"/>
                </a:cubicBezTo>
                <a:cubicBezTo>
                  <a:pt x="533" y="500"/>
                  <a:pt x="533" y="500"/>
                  <a:pt x="533" y="500"/>
                </a:cubicBezTo>
                <a:cubicBezTo>
                  <a:pt x="533" y="500"/>
                  <a:pt x="533" y="500"/>
                  <a:pt x="533" y="500"/>
                </a:cubicBezTo>
                <a:cubicBezTo>
                  <a:pt x="533" y="500"/>
                  <a:pt x="533" y="500"/>
                  <a:pt x="533" y="500"/>
                </a:cubicBezTo>
                <a:cubicBezTo>
                  <a:pt x="533" y="500"/>
                  <a:pt x="533" y="500"/>
                  <a:pt x="533" y="500"/>
                </a:cubicBezTo>
                <a:cubicBezTo>
                  <a:pt x="533" y="500"/>
                  <a:pt x="533" y="500"/>
                  <a:pt x="533" y="500"/>
                </a:cubicBezTo>
                <a:cubicBezTo>
                  <a:pt x="533" y="500"/>
                  <a:pt x="533" y="500"/>
                  <a:pt x="533" y="500"/>
                </a:cubicBezTo>
                <a:cubicBezTo>
                  <a:pt x="531" y="498"/>
                  <a:pt x="530" y="496"/>
                  <a:pt x="528" y="494"/>
                </a:cubicBezTo>
                <a:cubicBezTo>
                  <a:pt x="528" y="494"/>
                  <a:pt x="528" y="494"/>
                  <a:pt x="528" y="494"/>
                </a:cubicBezTo>
                <a:cubicBezTo>
                  <a:pt x="528" y="494"/>
                  <a:pt x="528" y="494"/>
                  <a:pt x="528" y="494"/>
                </a:cubicBezTo>
                <a:cubicBezTo>
                  <a:pt x="528" y="494"/>
                  <a:pt x="528" y="494"/>
                  <a:pt x="528" y="494"/>
                </a:cubicBezTo>
                <a:cubicBezTo>
                  <a:pt x="528" y="494"/>
                  <a:pt x="528" y="494"/>
                  <a:pt x="528" y="494"/>
                </a:cubicBezTo>
                <a:cubicBezTo>
                  <a:pt x="528" y="494"/>
                  <a:pt x="528" y="494"/>
                  <a:pt x="528" y="494"/>
                </a:cubicBezTo>
                <a:cubicBezTo>
                  <a:pt x="528" y="494"/>
                  <a:pt x="528" y="494"/>
                  <a:pt x="528" y="494"/>
                </a:cubicBezTo>
                <a:cubicBezTo>
                  <a:pt x="528" y="494"/>
                  <a:pt x="528" y="494"/>
                  <a:pt x="528" y="494"/>
                </a:cubicBezTo>
                <a:cubicBezTo>
                  <a:pt x="528" y="494"/>
                  <a:pt x="528" y="494"/>
                  <a:pt x="528" y="494"/>
                </a:cubicBezTo>
                <a:cubicBezTo>
                  <a:pt x="528" y="494"/>
                  <a:pt x="528" y="494"/>
                  <a:pt x="528" y="494"/>
                </a:cubicBezTo>
                <a:cubicBezTo>
                  <a:pt x="528" y="494"/>
                  <a:pt x="528" y="494"/>
                  <a:pt x="528" y="494"/>
                </a:cubicBezTo>
                <a:cubicBezTo>
                  <a:pt x="528" y="493"/>
                  <a:pt x="528" y="493"/>
                  <a:pt x="528" y="493"/>
                </a:cubicBezTo>
                <a:cubicBezTo>
                  <a:pt x="527" y="493"/>
                  <a:pt x="527" y="493"/>
                  <a:pt x="527" y="493"/>
                </a:cubicBezTo>
                <a:cubicBezTo>
                  <a:pt x="527" y="493"/>
                  <a:pt x="527" y="493"/>
                  <a:pt x="527" y="493"/>
                </a:cubicBezTo>
                <a:cubicBezTo>
                  <a:pt x="527" y="493"/>
                  <a:pt x="527" y="493"/>
                  <a:pt x="527" y="493"/>
                </a:cubicBezTo>
                <a:cubicBezTo>
                  <a:pt x="527" y="493"/>
                  <a:pt x="527" y="493"/>
                  <a:pt x="527" y="493"/>
                </a:cubicBezTo>
                <a:cubicBezTo>
                  <a:pt x="527" y="493"/>
                  <a:pt x="527" y="493"/>
                  <a:pt x="527" y="493"/>
                </a:cubicBezTo>
                <a:cubicBezTo>
                  <a:pt x="527" y="493"/>
                  <a:pt x="527" y="493"/>
                  <a:pt x="527" y="493"/>
                </a:cubicBezTo>
                <a:cubicBezTo>
                  <a:pt x="527" y="492"/>
                  <a:pt x="527" y="492"/>
                  <a:pt x="527" y="492"/>
                </a:cubicBezTo>
                <a:cubicBezTo>
                  <a:pt x="527" y="492"/>
                  <a:pt x="527" y="492"/>
                  <a:pt x="527" y="492"/>
                </a:cubicBezTo>
                <a:cubicBezTo>
                  <a:pt x="527" y="492"/>
                  <a:pt x="527" y="492"/>
                  <a:pt x="527" y="492"/>
                </a:cubicBezTo>
                <a:cubicBezTo>
                  <a:pt x="527" y="492"/>
                  <a:pt x="527" y="492"/>
                  <a:pt x="527" y="492"/>
                </a:cubicBezTo>
                <a:cubicBezTo>
                  <a:pt x="527" y="492"/>
                  <a:pt x="527" y="492"/>
                  <a:pt x="527" y="492"/>
                </a:cubicBezTo>
                <a:cubicBezTo>
                  <a:pt x="527" y="492"/>
                  <a:pt x="527" y="492"/>
                  <a:pt x="527" y="492"/>
                </a:cubicBezTo>
                <a:cubicBezTo>
                  <a:pt x="527" y="492"/>
                  <a:pt x="527" y="492"/>
                  <a:pt x="527" y="492"/>
                </a:cubicBezTo>
                <a:cubicBezTo>
                  <a:pt x="527" y="492"/>
                  <a:pt x="527" y="492"/>
                  <a:pt x="527" y="492"/>
                </a:cubicBezTo>
                <a:cubicBezTo>
                  <a:pt x="527" y="492"/>
                  <a:pt x="527" y="492"/>
                  <a:pt x="527" y="492"/>
                </a:cubicBezTo>
                <a:cubicBezTo>
                  <a:pt x="527" y="492"/>
                  <a:pt x="527" y="492"/>
                  <a:pt x="527" y="492"/>
                </a:cubicBezTo>
                <a:cubicBezTo>
                  <a:pt x="527" y="492"/>
                  <a:pt x="527" y="492"/>
                  <a:pt x="527" y="492"/>
                </a:cubicBezTo>
                <a:cubicBezTo>
                  <a:pt x="526" y="491"/>
                  <a:pt x="526" y="491"/>
                  <a:pt x="526" y="490"/>
                </a:cubicBezTo>
                <a:cubicBezTo>
                  <a:pt x="526" y="490"/>
                  <a:pt x="526" y="490"/>
                  <a:pt x="526" y="490"/>
                </a:cubicBezTo>
                <a:cubicBezTo>
                  <a:pt x="525" y="490"/>
                  <a:pt x="524" y="490"/>
                  <a:pt x="524" y="491"/>
                </a:cubicBezTo>
                <a:cubicBezTo>
                  <a:pt x="523" y="491"/>
                  <a:pt x="523" y="491"/>
                  <a:pt x="522" y="491"/>
                </a:cubicBezTo>
                <a:cubicBezTo>
                  <a:pt x="521" y="491"/>
                  <a:pt x="520" y="491"/>
                  <a:pt x="519" y="491"/>
                </a:cubicBezTo>
                <a:cubicBezTo>
                  <a:pt x="518" y="491"/>
                  <a:pt x="517" y="492"/>
                  <a:pt x="516" y="492"/>
                </a:cubicBezTo>
                <a:cubicBezTo>
                  <a:pt x="515" y="491"/>
                  <a:pt x="514" y="491"/>
                  <a:pt x="513" y="491"/>
                </a:cubicBezTo>
                <a:cubicBezTo>
                  <a:pt x="512" y="491"/>
                  <a:pt x="511" y="489"/>
                  <a:pt x="509" y="488"/>
                </a:cubicBezTo>
                <a:cubicBezTo>
                  <a:pt x="508" y="488"/>
                  <a:pt x="508" y="488"/>
                  <a:pt x="508" y="488"/>
                </a:cubicBezTo>
                <a:cubicBezTo>
                  <a:pt x="506" y="489"/>
                  <a:pt x="506" y="489"/>
                  <a:pt x="506" y="489"/>
                </a:cubicBezTo>
                <a:cubicBezTo>
                  <a:pt x="501" y="490"/>
                  <a:pt x="501" y="490"/>
                  <a:pt x="501" y="490"/>
                </a:cubicBezTo>
                <a:cubicBezTo>
                  <a:pt x="503" y="487"/>
                  <a:pt x="499" y="483"/>
                  <a:pt x="499" y="478"/>
                </a:cubicBezTo>
                <a:cubicBezTo>
                  <a:pt x="499" y="478"/>
                  <a:pt x="499" y="478"/>
                  <a:pt x="499" y="478"/>
                </a:cubicBezTo>
                <a:cubicBezTo>
                  <a:pt x="499" y="476"/>
                  <a:pt x="499" y="476"/>
                  <a:pt x="499" y="475"/>
                </a:cubicBezTo>
                <a:cubicBezTo>
                  <a:pt x="499" y="475"/>
                  <a:pt x="500" y="477"/>
                  <a:pt x="501" y="475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9" y="474"/>
                  <a:pt x="499" y="474"/>
                  <a:pt x="499" y="474"/>
                </a:cubicBezTo>
                <a:cubicBezTo>
                  <a:pt x="499" y="474"/>
                  <a:pt x="498" y="474"/>
                  <a:pt x="496" y="474"/>
                </a:cubicBezTo>
                <a:cubicBezTo>
                  <a:pt x="494" y="473"/>
                  <a:pt x="491" y="473"/>
                  <a:pt x="490" y="470"/>
                </a:cubicBezTo>
                <a:cubicBezTo>
                  <a:pt x="490" y="469"/>
                  <a:pt x="490" y="469"/>
                  <a:pt x="490" y="468"/>
                </a:cubicBezTo>
                <a:cubicBezTo>
                  <a:pt x="490" y="457"/>
                  <a:pt x="490" y="457"/>
                  <a:pt x="490" y="457"/>
                </a:cubicBezTo>
                <a:cubicBezTo>
                  <a:pt x="490" y="457"/>
                  <a:pt x="490" y="457"/>
                  <a:pt x="490" y="456"/>
                </a:cubicBezTo>
                <a:cubicBezTo>
                  <a:pt x="491" y="454"/>
                  <a:pt x="494" y="449"/>
                  <a:pt x="496" y="445"/>
                </a:cubicBezTo>
                <a:cubicBezTo>
                  <a:pt x="498" y="441"/>
                  <a:pt x="500" y="438"/>
                  <a:pt x="499" y="438"/>
                </a:cubicBezTo>
                <a:cubicBezTo>
                  <a:pt x="499" y="438"/>
                  <a:pt x="499" y="438"/>
                  <a:pt x="499" y="438"/>
                </a:cubicBezTo>
                <a:cubicBezTo>
                  <a:pt x="502" y="436"/>
                  <a:pt x="502" y="436"/>
                  <a:pt x="502" y="436"/>
                </a:cubicBezTo>
                <a:cubicBezTo>
                  <a:pt x="504" y="436"/>
                  <a:pt x="504" y="436"/>
                  <a:pt x="504" y="436"/>
                </a:cubicBezTo>
                <a:cubicBezTo>
                  <a:pt x="505" y="434"/>
                  <a:pt x="505" y="434"/>
                  <a:pt x="505" y="434"/>
                </a:cubicBezTo>
                <a:cubicBezTo>
                  <a:pt x="506" y="432"/>
                  <a:pt x="506" y="432"/>
                  <a:pt x="506" y="432"/>
                </a:cubicBezTo>
                <a:cubicBezTo>
                  <a:pt x="508" y="431"/>
                  <a:pt x="508" y="431"/>
                  <a:pt x="508" y="431"/>
                </a:cubicBezTo>
                <a:cubicBezTo>
                  <a:pt x="512" y="428"/>
                  <a:pt x="512" y="428"/>
                  <a:pt x="512" y="428"/>
                </a:cubicBezTo>
                <a:cubicBezTo>
                  <a:pt x="508" y="426"/>
                  <a:pt x="508" y="426"/>
                  <a:pt x="508" y="426"/>
                </a:cubicBezTo>
                <a:cubicBezTo>
                  <a:pt x="506" y="425"/>
                  <a:pt x="506" y="425"/>
                  <a:pt x="506" y="425"/>
                </a:cubicBezTo>
                <a:cubicBezTo>
                  <a:pt x="502" y="423"/>
                  <a:pt x="502" y="423"/>
                  <a:pt x="502" y="423"/>
                </a:cubicBezTo>
                <a:cubicBezTo>
                  <a:pt x="504" y="422"/>
                  <a:pt x="504" y="422"/>
                  <a:pt x="504" y="422"/>
                </a:cubicBezTo>
                <a:cubicBezTo>
                  <a:pt x="506" y="423"/>
                  <a:pt x="506" y="423"/>
                  <a:pt x="506" y="423"/>
                </a:cubicBezTo>
                <a:cubicBezTo>
                  <a:pt x="508" y="423"/>
                  <a:pt x="508" y="423"/>
                  <a:pt x="508" y="423"/>
                </a:cubicBezTo>
                <a:cubicBezTo>
                  <a:pt x="513" y="424"/>
                  <a:pt x="513" y="424"/>
                  <a:pt x="513" y="424"/>
                </a:cubicBezTo>
                <a:cubicBezTo>
                  <a:pt x="514" y="424"/>
                  <a:pt x="514" y="424"/>
                  <a:pt x="514" y="424"/>
                </a:cubicBezTo>
                <a:cubicBezTo>
                  <a:pt x="514" y="417"/>
                  <a:pt x="514" y="417"/>
                  <a:pt x="514" y="417"/>
                </a:cubicBezTo>
                <a:cubicBezTo>
                  <a:pt x="516" y="417"/>
                  <a:pt x="516" y="417"/>
                  <a:pt x="516" y="417"/>
                </a:cubicBezTo>
                <a:cubicBezTo>
                  <a:pt x="519" y="418"/>
                  <a:pt x="519" y="418"/>
                  <a:pt x="519" y="418"/>
                </a:cubicBezTo>
                <a:cubicBezTo>
                  <a:pt x="522" y="418"/>
                  <a:pt x="522" y="418"/>
                  <a:pt x="522" y="418"/>
                </a:cubicBezTo>
                <a:cubicBezTo>
                  <a:pt x="522" y="418"/>
                  <a:pt x="522" y="418"/>
                  <a:pt x="522" y="418"/>
                </a:cubicBezTo>
                <a:cubicBezTo>
                  <a:pt x="524" y="416"/>
                  <a:pt x="524" y="416"/>
                  <a:pt x="524" y="416"/>
                </a:cubicBezTo>
                <a:cubicBezTo>
                  <a:pt x="526" y="415"/>
                  <a:pt x="526" y="415"/>
                  <a:pt x="526" y="415"/>
                </a:cubicBezTo>
                <a:cubicBezTo>
                  <a:pt x="526" y="415"/>
                  <a:pt x="526" y="415"/>
                  <a:pt x="526" y="415"/>
                </a:cubicBezTo>
                <a:cubicBezTo>
                  <a:pt x="527" y="414"/>
                  <a:pt x="527" y="414"/>
                  <a:pt x="527" y="414"/>
                </a:cubicBezTo>
                <a:cubicBezTo>
                  <a:pt x="527" y="414"/>
                  <a:pt x="527" y="414"/>
                  <a:pt x="527" y="414"/>
                </a:cubicBezTo>
                <a:cubicBezTo>
                  <a:pt x="527" y="414"/>
                  <a:pt x="527" y="414"/>
                  <a:pt x="527" y="414"/>
                </a:cubicBezTo>
                <a:cubicBezTo>
                  <a:pt x="527" y="414"/>
                  <a:pt x="527" y="414"/>
                  <a:pt x="527" y="414"/>
                </a:cubicBezTo>
                <a:cubicBezTo>
                  <a:pt x="527" y="414"/>
                  <a:pt x="527" y="414"/>
                  <a:pt x="527" y="414"/>
                </a:cubicBezTo>
                <a:cubicBezTo>
                  <a:pt x="527" y="414"/>
                  <a:pt x="527" y="414"/>
                  <a:pt x="527" y="414"/>
                </a:cubicBezTo>
                <a:cubicBezTo>
                  <a:pt x="527" y="414"/>
                  <a:pt x="527" y="414"/>
                  <a:pt x="527" y="414"/>
                </a:cubicBezTo>
                <a:cubicBezTo>
                  <a:pt x="527" y="414"/>
                  <a:pt x="527" y="414"/>
                  <a:pt x="527" y="414"/>
                </a:cubicBezTo>
                <a:cubicBezTo>
                  <a:pt x="527" y="414"/>
                  <a:pt x="527" y="414"/>
                  <a:pt x="527" y="414"/>
                </a:cubicBezTo>
                <a:cubicBezTo>
                  <a:pt x="527" y="414"/>
                  <a:pt x="527" y="414"/>
                  <a:pt x="527" y="414"/>
                </a:cubicBezTo>
                <a:cubicBezTo>
                  <a:pt x="527" y="413"/>
                  <a:pt x="527" y="413"/>
                  <a:pt x="527" y="413"/>
                </a:cubicBezTo>
                <a:cubicBezTo>
                  <a:pt x="527" y="413"/>
                  <a:pt x="527" y="413"/>
                  <a:pt x="527" y="413"/>
                </a:cubicBezTo>
                <a:cubicBezTo>
                  <a:pt x="527" y="413"/>
                  <a:pt x="527" y="413"/>
                  <a:pt x="527" y="413"/>
                </a:cubicBezTo>
                <a:cubicBezTo>
                  <a:pt x="527" y="413"/>
                  <a:pt x="527" y="413"/>
                  <a:pt x="527" y="413"/>
                </a:cubicBezTo>
                <a:cubicBezTo>
                  <a:pt x="527" y="413"/>
                  <a:pt x="527" y="413"/>
                  <a:pt x="527" y="413"/>
                </a:cubicBezTo>
                <a:cubicBezTo>
                  <a:pt x="527" y="413"/>
                  <a:pt x="527" y="413"/>
                  <a:pt x="527" y="413"/>
                </a:cubicBezTo>
                <a:cubicBezTo>
                  <a:pt x="527" y="413"/>
                  <a:pt x="527" y="413"/>
                  <a:pt x="527" y="413"/>
                </a:cubicBezTo>
                <a:cubicBezTo>
                  <a:pt x="528" y="412"/>
                  <a:pt x="528" y="412"/>
                  <a:pt x="528" y="412"/>
                </a:cubicBezTo>
                <a:cubicBezTo>
                  <a:pt x="528" y="412"/>
                  <a:pt x="528" y="412"/>
                  <a:pt x="528" y="412"/>
                </a:cubicBezTo>
                <a:cubicBezTo>
                  <a:pt x="528" y="412"/>
                  <a:pt x="528" y="412"/>
                  <a:pt x="528" y="412"/>
                </a:cubicBezTo>
                <a:cubicBezTo>
                  <a:pt x="528" y="412"/>
                  <a:pt x="528" y="412"/>
                  <a:pt x="528" y="412"/>
                </a:cubicBezTo>
                <a:cubicBezTo>
                  <a:pt x="528" y="412"/>
                  <a:pt x="528" y="412"/>
                  <a:pt x="528" y="412"/>
                </a:cubicBezTo>
                <a:cubicBezTo>
                  <a:pt x="528" y="411"/>
                  <a:pt x="528" y="411"/>
                  <a:pt x="528" y="411"/>
                </a:cubicBezTo>
                <a:cubicBezTo>
                  <a:pt x="528" y="411"/>
                  <a:pt x="528" y="411"/>
                  <a:pt x="528" y="411"/>
                </a:cubicBezTo>
                <a:cubicBezTo>
                  <a:pt x="528" y="411"/>
                  <a:pt x="528" y="411"/>
                  <a:pt x="528" y="411"/>
                </a:cubicBezTo>
                <a:cubicBezTo>
                  <a:pt x="528" y="411"/>
                  <a:pt x="528" y="411"/>
                  <a:pt x="528" y="411"/>
                </a:cubicBezTo>
                <a:cubicBezTo>
                  <a:pt x="528" y="411"/>
                  <a:pt x="528" y="411"/>
                  <a:pt x="528" y="411"/>
                </a:cubicBezTo>
                <a:cubicBezTo>
                  <a:pt x="528" y="411"/>
                  <a:pt x="528" y="411"/>
                  <a:pt x="528" y="411"/>
                </a:cubicBezTo>
                <a:cubicBezTo>
                  <a:pt x="528" y="411"/>
                  <a:pt x="528" y="411"/>
                  <a:pt x="528" y="411"/>
                </a:cubicBezTo>
                <a:cubicBezTo>
                  <a:pt x="531" y="406"/>
                  <a:pt x="531" y="406"/>
                  <a:pt x="531" y="406"/>
                </a:cubicBezTo>
                <a:cubicBezTo>
                  <a:pt x="533" y="406"/>
                  <a:pt x="533" y="406"/>
                  <a:pt x="533" y="406"/>
                </a:cubicBezTo>
                <a:cubicBezTo>
                  <a:pt x="529" y="401"/>
                  <a:pt x="529" y="401"/>
                  <a:pt x="529" y="401"/>
                </a:cubicBezTo>
                <a:cubicBezTo>
                  <a:pt x="528" y="401"/>
                  <a:pt x="528" y="401"/>
                  <a:pt x="528" y="401"/>
                </a:cubicBezTo>
                <a:cubicBezTo>
                  <a:pt x="528" y="401"/>
                  <a:pt x="528" y="401"/>
                  <a:pt x="528" y="401"/>
                </a:cubicBezTo>
                <a:cubicBezTo>
                  <a:pt x="528" y="401"/>
                  <a:pt x="528" y="401"/>
                  <a:pt x="528" y="401"/>
                </a:cubicBezTo>
                <a:cubicBezTo>
                  <a:pt x="528" y="401"/>
                  <a:pt x="528" y="401"/>
                  <a:pt x="528" y="401"/>
                </a:cubicBezTo>
                <a:cubicBezTo>
                  <a:pt x="528" y="401"/>
                  <a:pt x="528" y="401"/>
                  <a:pt x="528" y="401"/>
                </a:cubicBezTo>
                <a:cubicBezTo>
                  <a:pt x="528" y="401"/>
                  <a:pt x="528" y="401"/>
                  <a:pt x="528" y="401"/>
                </a:cubicBezTo>
                <a:cubicBezTo>
                  <a:pt x="528" y="401"/>
                  <a:pt x="528" y="401"/>
                  <a:pt x="528" y="401"/>
                </a:cubicBezTo>
                <a:cubicBezTo>
                  <a:pt x="528" y="401"/>
                  <a:pt x="528" y="401"/>
                  <a:pt x="528" y="401"/>
                </a:cubicBezTo>
                <a:cubicBezTo>
                  <a:pt x="528" y="401"/>
                  <a:pt x="528" y="401"/>
                  <a:pt x="528" y="401"/>
                </a:cubicBezTo>
                <a:cubicBezTo>
                  <a:pt x="528" y="401"/>
                  <a:pt x="528" y="401"/>
                  <a:pt x="528" y="401"/>
                </a:cubicBezTo>
                <a:cubicBezTo>
                  <a:pt x="528" y="401"/>
                  <a:pt x="528" y="401"/>
                  <a:pt x="528" y="401"/>
                </a:cubicBezTo>
                <a:cubicBezTo>
                  <a:pt x="528" y="401"/>
                  <a:pt x="528" y="401"/>
                  <a:pt x="528" y="401"/>
                </a:cubicBezTo>
                <a:cubicBezTo>
                  <a:pt x="527" y="401"/>
                  <a:pt x="527" y="401"/>
                  <a:pt x="527" y="401"/>
                </a:cubicBezTo>
                <a:cubicBezTo>
                  <a:pt x="527" y="401"/>
                  <a:pt x="527" y="401"/>
                  <a:pt x="527" y="401"/>
                </a:cubicBezTo>
                <a:cubicBezTo>
                  <a:pt x="527" y="401"/>
                  <a:pt x="527" y="401"/>
                  <a:pt x="527" y="401"/>
                </a:cubicBezTo>
                <a:cubicBezTo>
                  <a:pt x="527" y="401"/>
                  <a:pt x="527" y="401"/>
                  <a:pt x="527" y="401"/>
                </a:cubicBezTo>
                <a:cubicBezTo>
                  <a:pt x="527" y="401"/>
                  <a:pt x="527" y="401"/>
                  <a:pt x="527" y="401"/>
                </a:cubicBezTo>
                <a:cubicBezTo>
                  <a:pt x="527" y="401"/>
                  <a:pt x="527" y="401"/>
                  <a:pt x="527" y="401"/>
                </a:cubicBezTo>
                <a:cubicBezTo>
                  <a:pt x="527" y="401"/>
                  <a:pt x="527" y="401"/>
                  <a:pt x="527" y="401"/>
                </a:cubicBezTo>
                <a:cubicBezTo>
                  <a:pt x="527" y="401"/>
                  <a:pt x="527" y="401"/>
                  <a:pt x="527" y="401"/>
                </a:cubicBezTo>
                <a:cubicBezTo>
                  <a:pt x="527" y="401"/>
                  <a:pt x="527" y="401"/>
                  <a:pt x="527" y="401"/>
                </a:cubicBezTo>
                <a:cubicBezTo>
                  <a:pt x="527" y="401"/>
                  <a:pt x="527" y="401"/>
                  <a:pt x="527" y="401"/>
                </a:cubicBezTo>
                <a:cubicBezTo>
                  <a:pt x="527" y="401"/>
                  <a:pt x="527" y="401"/>
                  <a:pt x="527" y="401"/>
                </a:cubicBezTo>
                <a:cubicBezTo>
                  <a:pt x="527" y="401"/>
                  <a:pt x="527" y="401"/>
                  <a:pt x="527" y="401"/>
                </a:cubicBezTo>
                <a:cubicBezTo>
                  <a:pt x="527" y="401"/>
                  <a:pt x="527" y="401"/>
                  <a:pt x="527" y="401"/>
                </a:cubicBezTo>
                <a:cubicBezTo>
                  <a:pt x="527" y="401"/>
                  <a:pt x="527" y="401"/>
                  <a:pt x="527" y="401"/>
                </a:cubicBezTo>
                <a:cubicBezTo>
                  <a:pt x="527" y="401"/>
                  <a:pt x="527" y="401"/>
                  <a:pt x="527" y="401"/>
                </a:cubicBezTo>
                <a:cubicBezTo>
                  <a:pt x="527" y="401"/>
                  <a:pt x="527" y="401"/>
                  <a:pt x="527" y="401"/>
                </a:cubicBezTo>
                <a:cubicBezTo>
                  <a:pt x="527" y="401"/>
                  <a:pt x="527" y="401"/>
                  <a:pt x="527" y="401"/>
                </a:cubicBezTo>
                <a:cubicBezTo>
                  <a:pt x="526" y="401"/>
                  <a:pt x="526" y="401"/>
                  <a:pt x="526" y="401"/>
                </a:cubicBezTo>
                <a:cubicBezTo>
                  <a:pt x="524" y="401"/>
                  <a:pt x="524" y="401"/>
                  <a:pt x="524" y="401"/>
                </a:cubicBezTo>
                <a:cubicBezTo>
                  <a:pt x="523" y="402"/>
                  <a:pt x="523" y="402"/>
                  <a:pt x="523" y="402"/>
                </a:cubicBezTo>
                <a:cubicBezTo>
                  <a:pt x="522" y="401"/>
                  <a:pt x="522" y="401"/>
                  <a:pt x="522" y="401"/>
                </a:cubicBezTo>
                <a:cubicBezTo>
                  <a:pt x="519" y="399"/>
                  <a:pt x="519" y="399"/>
                  <a:pt x="519" y="399"/>
                </a:cubicBezTo>
                <a:cubicBezTo>
                  <a:pt x="516" y="396"/>
                  <a:pt x="516" y="396"/>
                  <a:pt x="516" y="396"/>
                </a:cubicBezTo>
                <a:cubicBezTo>
                  <a:pt x="515" y="396"/>
                  <a:pt x="515" y="396"/>
                  <a:pt x="515" y="396"/>
                </a:cubicBezTo>
                <a:cubicBezTo>
                  <a:pt x="516" y="394"/>
                  <a:pt x="516" y="394"/>
                  <a:pt x="516" y="394"/>
                </a:cubicBezTo>
                <a:cubicBezTo>
                  <a:pt x="516" y="394"/>
                  <a:pt x="516" y="394"/>
                  <a:pt x="516" y="394"/>
                </a:cubicBezTo>
                <a:cubicBezTo>
                  <a:pt x="519" y="395"/>
                  <a:pt x="519" y="395"/>
                  <a:pt x="519" y="395"/>
                </a:cubicBezTo>
                <a:cubicBezTo>
                  <a:pt x="522" y="396"/>
                  <a:pt x="522" y="396"/>
                  <a:pt x="522" y="396"/>
                </a:cubicBezTo>
                <a:cubicBezTo>
                  <a:pt x="524" y="397"/>
                  <a:pt x="524" y="397"/>
                  <a:pt x="524" y="397"/>
                </a:cubicBezTo>
                <a:cubicBezTo>
                  <a:pt x="526" y="398"/>
                  <a:pt x="526" y="398"/>
                  <a:pt x="526" y="398"/>
                </a:cubicBezTo>
                <a:cubicBezTo>
                  <a:pt x="527" y="398"/>
                  <a:pt x="527" y="398"/>
                  <a:pt x="527" y="398"/>
                </a:cubicBezTo>
                <a:cubicBezTo>
                  <a:pt x="527" y="398"/>
                  <a:pt x="527" y="398"/>
                  <a:pt x="527" y="398"/>
                </a:cubicBezTo>
                <a:cubicBezTo>
                  <a:pt x="527" y="398"/>
                  <a:pt x="527" y="398"/>
                  <a:pt x="527" y="398"/>
                </a:cubicBezTo>
                <a:cubicBezTo>
                  <a:pt x="527" y="398"/>
                  <a:pt x="527" y="398"/>
                  <a:pt x="527" y="398"/>
                </a:cubicBezTo>
                <a:cubicBezTo>
                  <a:pt x="527" y="398"/>
                  <a:pt x="527" y="398"/>
                  <a:pt x="527" y="398"/>
                </a:cubicBezTo>
                <a:cubicBezTo>
                  <a:pt x="527" y="398"/>
                  <a:pt x="527" y="398"/>
                  <a:pt x="527" y="398"/>
                </a:cubicBezTo>
                <a:cubicBezTo>
                  <a:pt x="527" y="398"/>
                  <a:pt x="527" y="398"/>
                  <a:pt x="527" y="398"/>
                </a:cubicBezTo>
                <a:cubicBezTo>
                  <a:pt x="527" y="398"/>
                  <a:pt x="527" y="398"/>
                  <a:pt x="527" y="398"/>
                </a:cubicBezTo>
                <a:cubicBezTo>
                  <a:pt x="527" y="398"/>
                  <a:pt x="527" y="398"/>
                  <a:pt x="527" y="398"/>
                </a:cubicBezTo>
                <a:cubicBezTo>
                  <a:pt x="527" y="398"/>
                  <a:pt x="527" y="398"/>
                  <a:pt x="527" y="398"/>
                </a:cubicBezTo>
                <a:cubicBezTo>
                  <a:pt x="527" y="398"/>
                  <a:pt x="527" y="398"/>
                  <a:pt x="527" y="398"/>
                </a:cubicBezTo>
                <a:cubicBezTo>
                  <a:pt x="527" y="398"/>
                  <a:pt x="527" y="398"/>
                  <a:pt x="527" y="398"/>
                </a:cubicBezTo>
                <a:cubicBezTo>
                  <a:pt x="527" y="398"/>
                  <a:pt x="527" y="398"/>
                  <a:pt x="527" y="398"/>
                </a:cubicBezTo>
                <a:cubicBezTo>
                  <a:pt x="527" y="398"/>
                  <a:pt x="527" y="398"/>
                  <a:pt x="527" y="398"/>
                </a:cubicBezTo>
                <a:cubicBezTo>
                  <a:pt x="527" y="398"/>
                  <a:pt x="527" y="398"/>
                  <a:pt x="527" y="398"/>
                </a:cubicBezTo>
                <a:cubicBezTo>
                  <a:pt x="527" y="398"/>
                  <a:pt x="527" y="398"/>
                  <a:pt x="527" y="398"/>
                </a:cubicBezTo>
                <a:cubicBezTo>
                  <a:pt x="527" y="398"/>
                  <a:pt x="527" y="398"/>
                  <a:pt x="527" y="398"/>
                </a:cubicBezTo>
                <a:cubicBezTo>
                  <a:pt x="528" y="398"/>
                  <a:pt x="528" y="398"/>
                  <a:pt x="528" y="398"/>
                </a:cubicBezTo>
                <a:cubicBezTo>
                  <a:pt x="528" y="399"/>
                  <a:pt x="528" y="399"/>
                  <a:pt x="528" y="399"/>
                </a:cubicBezTo>
                <a:cubicBezTo>
                  <a:pt x="528" y="399"/>
                  <a:pt x="528" y="399"/>
                  <a:pt x="528" y="399"/>
                </a:cubicBezTo>
                <a:cubicBezTo>
                  <a:pt x="528" y="399"/>
                  <a:pt x="528" y="399"/>
                  <a:pt x="528" y="399"/>
                </a:cubicBezTo>
                <a:cubicBezTo>
                  <a:pt x="528" y="399"/>
                  <a:pt x="528" y="399"/>
                  <a:pt x="528" y="399"/>
                </a:cubicBezTo>
                <a:cubicBezTo>
                  <a:pt x="528" y="399"/>
                  <a:pt x="528" y="399"/>
                  <a:pt x="528" y="399"/>
                </a:cubicBezTo>
                <a:cubicBezTo>
                  <a:pt x="528" y="399"/>
                  <a:pt x="528" y="399"/>
                  <a:pt x="528" y="399"/>
                </a:cubicBezTo>
                <a:cubicBezTo>
                  <a:pt x="528" y="399"/>
                  <a:pt x="528" y="399"/>
                  <a:pt x="528" y="399"/>
                </a:cubicBezTo>
                <a:cubicBezTo>
                  <a:pt x="528" y="399"/>
                  <a:pt x="528" y="399"/>
                  <a:pt x="528" y="399"/>
                </a:cubicBezTo>
                <a:cubicBezTo>
                  <a:pt x="528" y="399"/>
                  <a:pt x="528" y="399"/>
                  <a:pt x="528" y="399"/>
                </a:cubicBezTo>
                <a:cubicBezTo>
                  <a:pt x="528" y="399"/>
                  <a:pt x="528" y="399"/>
                  <a:pt x="528" y="399"/>
                </a:cubicBezTo>
                <a:cubicBezTo>
                  <a:pt x="528" y="399"/>
                  <a:pt x="528" y="399"/>
                  <a:pt x="528" y="399"/>
                </a:cubicBezTo>
                <a:cubicBezTo>
                  <a:pt x="533" y="401"/>
                  <a:pt x="533" y="401"/>
                  <a:pt x="533" y="401"/>
                </a:cubicBezTo>
                <a:cubicBezTo>
                  <a:pt x="533" y="400"/>
                  <a:pt x="533" y="400"/>
                  <a:pt x="533" y="400"/>
                </a:cubicBezTo>
                <a:cubicBezTo>
                  <a:pt x="533" y="400"/>
                  <a:pt x="533" y="400"/>
                  <a:pt x="533" y="400"/>
                </a:cubicBezTo>
                <a:cubicBezTo>
                  <a:pt x="533" y="400"/>
                  <a:pt x="533" y="400"/>
                  <a:pt x="533" y="400"/>
                </a:cubicBezTo>
                <a:cubicBezTo>
                  <a:pt x="533" y="400"/>
                  <a:pt x="533" y="400"/>
                  <a:pt x="533" y="400"/>
                </a:cubicBezTo>
                <a:cubicBezTo>
                  <a:pt x="533" y="400"/>
                  <a:pt x="533" y="400"/>
                  <a:pt x="533" y="400"/>
                </a:cubicBezTo>
                <a:cubicBezTo>
                  <a:pt x="533" y="400"/>
                  <a:pt x="533" y="400"/>
                  <a:pt x="533" y="400"/>
                </a:cubicBezTo>
                <a:cubicBezTo>
                  <a:pt x="533" y="399"/>
                  <a:pt x="533" y="399"/>
                  <a:pt x="533" y="399"/>
                </a:cubicBezTo>
                <a:cubicBezTo>
                  <a:pt x="533" y="399"/>
                  <a:pt x="533" y="399"/>
                  <a:pt x="533" y="399"/>
                </a:cubicBezTo>
                <a:cubicBezTo>
                  <a:pt x="533" y="399"/>
                  <a:pt x="533" y="399"/>
                  <a:pt x="533" y="399"/>
                </a:cubicBezTo>
                <a:cubicBezTo>
                  <a:pt x="533" y="399"/>
                  <a:pt x="533" y="399"/>
                  <a:pt x="533" y="399"/>
                </a:cubicBezTo>
                <a:cubicBezTo>
                  <a:pt x="533" y="399"/>
                  <a:pt x="533" y="399"/>
                  <a:pt x="533" y="399"/>
                </a:cubicBezTo>
                <a:cubicBezTo>
                  <a:pt x="534" y="399"/>
                  <a:pt x="534" y="399"/>
                  <a:pt x="534" y="399"/>
                </a:cubicBezTo>
                <a:cubicBezTo>
                  <a:pt x="534" y="399"/>
                  <a:pt x="534" y="399"/>
                  <a:pt x="534" y="399"/>
                </a:cubicBezTo>
                <a:cubicBezTo>
                  <a:pt x="534" y="398"/>
                  <a:pt x="534" y="398"/>
                  <a:pt x="534" y="398"/>
                </a:cubicBezTo>
                <a:cubicBezTo>
                  <a:pt x="534" y="398"/>
                  <a:pt x="534" y="398"/>
                  <a:pt x="534" y="398"/>
                </a:cubicBezTo>
                <a:cubicBezTo>
                  <a:pt x="534" y="398"/>
                  <a:pt x="534" y="398"/>
                  <a:pt x="534" y="398"/>
                </a:cubicBezTo>
                <a:cubicBezTo>
                  <a:pt x="534" y="398"/>
                  <a:pt x="534" y="398"/>
                  <a:pt x="534" y="398"/>
                </a:cubicBezTo>
                <a:cubicBezTo>
                  <a:pt x="534" y="397"/>
                  <a:pt x="534" y="397"/>
                  <a:pt x="534" y="397"/>
                </a:cubicBezTo>
                <a:cubicBezTo>
                  <a:pt x="534" y="397"/>
                  <a:pt x="534" y="397"/>
                  <a:pt x="534" y="397"/>
                </a:cubicBezTo>
                <a:cubicBezTo>
                  <a:pt x="534" y="397"/>
                  <a:pt x="534" y="397"/>
                  <a:pt x="534" y="397"/>
                </a:cubicBezTo>
                <a:cubicBezTo>
                  <a:pt x="534" y="396"/>
                  <a:pt x="534" y="396"/>
                  <a:pt x="534" y="396"/>
                </a:cubicBezTo>
                <a:cubicBezTo>
                  <a:pt x="535" y="396"/>
                  <a:pt x="535" y="396"/>
                  <a:pt x="535" y="396"/>
                </a:cubicBezTo>
                <a:cubicBezTo>
                  <a:pt x="535" y="396"/>
                  <a:pt x="535" y="396"/>
                  <a:pt x="535" y="396"/>
                </a:cubicBezTo>
                <a:cubicBezTo>
                  <a:pt x="535" y="396"/>
                  <a:pt x="535" y="396"/>
                  <a:pt x="535" y="396"/>
                </a:cubicBezTo>
                <a:cubicBezTo>
                  <a:pt x="535" y="396"/>
                  <a:pt x="535" y="396"/>
                  <a:pt x="535" y="396"/>
                </a:cubicBezTo>
                <a:cubicBezTo>
                  <a:pt x="535" y="396"/>
                  <a:pt x="535" y="396"/>
                  <a:pt x="535" y="396"/>
                </a:cubicBezTo>
                <a:cubicBezTo>
                  <a:pt x="535" y="396"/>
                  <a:pt x="535" y="396"/>
                  <a:pt x="535" y="396"/>
                </a:cubicBezTo>
                <a:cubicBezTo>
                  <a:pt x="535" y="396"/>
                  <a:pt x="535" y="396"/>
                  <a:pt x="535" y="396"/>
                </a:cubicBezTo>
                <a:cubicBezTo>
                  <a:pt x="535" y="396"/>
                  <a:pt x="535" y="396"/>
                  <a:pt x="535" y="396"/>
                </a:cubicBezTo>
                <a:cubicBezTo>
                  <a:pt x="536" y="394"/>
                  <a:pt x="536" y="394"/>
                  <a:pt x="536" y="394"/>
                </a:cubicBezTo>
                <a:cubicBezTo>
                  <a:pt x="537" y="389"/>
                  <a:pt x="537" y="389"/>
                  <a:pt x="537" y="389"/>
                </a:cubicBezTo>
                <a:cubicBezTo>
                  <a:pt x="536" y="388"/>
                  <a:pt x="536" y="388"/>
                  <a:pt x="536" y="388"/>
                </a:cubicBezTo>
                <a:cubicBezTo>
                  <a:pt x="539" y="389"/>
                  <a:pt x="539" y="389"/>
                  <a:pt x="539" y="389"/>
                </a:cubicBezTo>
                <a:cubicBezTo>
                  <a:pt x="547" y="393"/>
                  <a:pt x="547" y="393"/>
                  <a:pt x="547" y="393"/>
                </a:cubicBezTo>
                <a:cubicBezTo>
                  <a:pt x="542" y="382"/>
                  <a:pt x="542" y="382"/>
                  <a:pt x="542" y="382"/>
                </a:cubicBezTo>
                <a:cubicBezTo>
                  <a:pt x="546" y="383"/>
                  <a:pt x="546" y="383"/>
                  <a:pt x="546" y="383"/>
                </a:cubicBezTo>
                <a:cubicBezTo>
                  <a:pt x="550" y="390"/>
                  <a:pt x="550" y="390"/>
                  <a:pt x="550" y="390"/>
                </a:cubicBezTo>
                <a:cubicBezTo>
                  <a:pt x="554" y="388"/>
                  <a:pt x="554" y="388"/>
                  <a:pt x="554" y="388"/>
                </a:cubicBezTo>
                <a:cubicBezTo>
                  <a:pt x="556" y="388"/>
                  <a:pt x="556" y="388"/>
                  <a:pt x="556" y="388"/>
                </a:cubicBezTo>
                <a:cubicBezTo>
                  <a:pt x="558" y="385"/>
                  <a:pt x="558" y="385"/>
                  <a:pt x="558" y="385"/>
                </a:cubicBezTo>
                <a:cubicBezTo>
                  <a:pt x="559" y="383"/>
                  <a:pt x="559" y="383"/>
                  <a:pt x="559" y="383"/>
                </a:cubicBezTo>
                <a:cubicBezTo>
                  <a:pt x="564" y="373"/>
                  <a:pt x="564" y="373"/>
                  <a:pt x="564" y="373"/>
                </a:cubicBezTo>
                <a:cubicBezTo>
                  <a:pt x="560" y="371"/>
                  <a:pt x="560" y="371"/>
                  <a:pt x="560" y="371"/>
                </a:cubicBezTo>
                <a:cubicBezTo>
                  <a:pt x="562" y="366"/>
                  <a:pt x="562" y="366"/>
                  <a:pt x="562" y="366"/>
                </a:cubicBezTo>
                <a:cubicBezTo>
                  <a:pt x="559" y="362"/>
                  <a:pt x="559" y="362"/>
                  <a:pt x="559" y="362"/>
                </a:cubicBezTo>
                <a:cubicBezTo>
                  <a:pt x="559" y="362"/>
                  <a:pt x="559" y="362"/>
                  <a:pt x="559" y="362"/>
                </a:cubicBezTo>
                <a:cubicBezTo>
                  <a:pt x="559" y="362"/>
                  <a:pt x="559" y="362"/>
                  <a:pt x="559" y="362"/>
                </a:cubicBezTo>
                <a:cubicBezTo>
                  <a:pt x="565" y="361"/>
                  <a:pt x="565" y="357"/>
                  <a:pt x="565" y="351"/>
                </a:cubicBezTo>
                <a:cubicBezTo>
                  <a:pt x="565" y="348"/>
                  <a:pt x="561" y="348"/>
                  <a:pt x="559" y="345"/>
                </a:cubicBezTo>
                <a:cubicBezTo>
                  <a:pt x="558" y="345"/>
                  <a:pt x="558" y="344"/>
                  <a:pt x="558" y="344"/>
                </a:cubicBezTo>
                <a:cubicBezTo>
                  <a:pt x="557" y="343"/>
                  <a:pt x="557" y="343"/>
                  <a:pt x="557" y="342"/>
                </a:cubicBezTo>
                <a:cubicBezTo>
                  <a:pt x="554" y="342"/>
                  <a:pt x="554" y="342"/>
                  <a:pt x="554" y="342"/>
                </a:cubicBezTo>
                <a:cubicBezTo>
                  <a:pt x="539" y="342"/>
                  <a:pt x="539" y="342"/>
                  <a:pt x="539" y="342"/>
                </a:cubicBezTo>
                <a:cubicBezTo>
                  <a:pt x="539" y="342"/>
                  <a:pt x="539" y="342"/>
                  <a:pt x="539" y="342"/>
                </a:cubicBezTo>
                <a:cubicBezTo>
                  <a:pt x="539" y="343"/>
                  <a:pt x="539" y="343"/>
                  <a:pt x="539" y="343"/>
                </a:cubicBezTo>
                <a:cubicBezTo>
                  <a:pt x="544" y="354"/>
                  <a:pt x="544" y="354"/>
                  <a:pt x="544" y="354"/>
                </a:cubicBezTo>
                <a:cubicBezTo>
                  <a:pt x="539" y="354"/>
                  <a:pt x="539" y="354"/>
                  <a:pt x="539" y="354"/>
                </a:cubicBezTo>
                <a:cubicBezTo>
                  <a:pt x="539" y="354"/>
                  <a:pt x="539" y="354"/>
                  <a:pt x="539" y="354"/>
                </a:cubicBezTo>
                <a:cubicBezTo>
                  <a:pt x="539" y="359"/>
                  <a:pt x="539" y="359"/>
                  <a:pt x="539" y="359"/>
                </a:cubicBezTo>
                <a:cubicBezTo>
                  <a:pt x="539" y="362"/>
                  <a:pt x="539" y="361"/>
                  <a:pt x="539" y="361"/>
                </a:cubicBezTo>
                <a:cubicBezTo>
                  <a:pt x="539" y="361"/>
                  <a:pt x="540" y="362"/>
                  <a:pt x="541" y="363"/>
                </a:cubicBezTo>
                <a:cubicBezTo>
                  <a:pt x="539" y="364"/>
                  <a:pt x="539" y="364"/>
                  <a:pt x="539" y="364"/>
                </a:cubicBezTo>
                <a:cubicBezTo>
                  <a:pt x="536" y="365"/>
                  <a:pt x="536" y="365"/>
                  <a:pt x="536" y="365"/>
                </a:cubicBezTo>
                <a:cubicBezTo>
                  <a:pt x="535" y="365"/>
                  <a:pt x="535" y="365"/>
                  <a:pt x="535" y="365"/>
                </a:cubicBezTo>
                <a:cubicBezTo>
                  <a:pt x="535" y="365"/>
                  <a:pt x="535" y="365"/>
                  <a:pt x="535" y="365"/>
                </a:cubicBezTo>
                <a:cubicBezTo>
                  <a:pt x="535" y="365"/>
                  <a:pt x="535" y="365"/>
                  <a:pt x="535" y="365"/>
                </a:cubicBezTo>
                <a:cubicBezTo>
                  <a:pt x="535" y="365"/>
                  <a:pt x="535" y="365"/>
                  <a:pt x="535" y="365"/>
                </a:cubicBezTo>
                <a:cubicBezTo>
                  <a:pt x="535" y="365"/>
                  <a:pt x="535" y="365"/>
                  <a:pt x="535" y="365"/>
                </a:cubicBezTo>
                <a:cubicBezTo>
                  <a:pt x="535" y="365"/>
                  <a:pt x="535" y="365"/>
                  <a:pt x="535" y="365"/>
                </a:cubicBezTo>
                <a:cubicBezTo>
                  <a:pt x="535" y="365"/>
                  <a:pt x="535" y="365"/>
                  <a:pt x="535" y="365"/>
                </a:cubicBezTo>
                <a:cubicBezTo>
                  <a:pt x="535" y="365"/>
                  <a:pt x="535" y="365"/>
                  <a:pt x="535" y="365"/>
                </a:cubicBezTo>
                <a:cubicBezTo>
                  <a:pt x="534" y="365"/>
                  <a:pt x="534" y="365"/>
                  <a:pt x="534" y="365"/>
                </a:cubicBezTo>
                <a:cubicBezTo>
                  <a:pt x="534" y="365"/>
                  <a:pt x="534" y="365"/>
                  <a:pt x="534" y="365"/>
                </a:cubicBezTo>
                <a:cubicBezTo>
                  <a:pt x="534" y="365"/>
                  <a:pt x="534" y="365"/>
                  <a:pt x="534" y="365"/>
                </a:cubicBezTo>
                <a:cubicBezTo>
                  <a:pt x="534" y="365"/>
                  <a:pt x="534" y="365"/>
                  <a:pt x="534" y="365"/>
                </a:cubicBezTo>
                <a:cubicBezTo>
                  <a:pt x="534" y="365"/>
                  <a:pt x="534" y="365"/>
                  <a:pt x="534" y="365"/>
                </a:cubicBezTo>
                <a:cubicBezTo>
                  <a:pt x="534" y="365"/>
                  <a:pt x="534" y="365"/>
                  <a:pt x="534" y="365"/>
                </a:cubicBezTo>
                <a:cubicBezTo>
                  <a:pt x="534" y="365"/>
                  <a:pt x="534" y="365"/>
                  <a:pt x="534" y="365"/>
                </a:cubicBezTo>
                <a:cubicBezTo>
                  <a:pt x="534" y="365"/>
                  <a:pt x="534" y="365"/>
                  <a:pt x="534" y="365"/>
                </a:cubicBezTo>
                <a:cubicBezTo>
                  <a:pt x="534" y="365"/>
                  <a:pt x="534" y="365"/>
                  <a:pt x="534" y="365"/>
                </a:cubicBezTo>
                <a:cubicBezTo>
                  <a:pt x="534" y="365"/>
                  <a:pt x="534" y="365"/>
                  <a:pt x="534" y="365"/>
                </a:cubicBezTo>
                <a:cubicBezTo>
                  <a:pt x="533" y="365"/>
                  <a:pt x="533" y="365"/>
                  <a:pt x="533" y="365"/>
                </a:cubicBezTo>
                <a:cubicBezTo>
                  <a:pt x="533" y="365"/>
                  <a:pt x="533" y="365"/>
                  <a:pt x="533" y="365"/>
                </a:cubicBezTo>
                <a:cubicBezTo>
                  <a:pt x="533" y="365"/>
                  <a:pt x="533" y="365"/>
                  <a:pt x="533" y="365"/>
                </a:cubicBezTo>
                <a:cubicBezTo>
                  <a:pt x="533" y="365"/>
                  <a:pt x="533" y="365"/>
                  <a:pt x="533" y="365"/>
                </a:cubicBezTo>
                <a:cubicBezTo>
                  <a:pt x="533" y="365"/>
                  <a:pt x="533" y="365"/>
                  <a:pt x="533" y="365"/>
                </a:cubicBezTo>
                <a:cubicBezTo>
                  <a:pt x="533" y="365"/>
                  <a:pt x="533" y="365"/>
                  <a:pt x="533" y="365"/>
                </a:cubicBezTo>
                <a:cubicBezTo>
                  <a:pt x="533" y="365"/>
                  <a:pt x="533" y="365"/>
                  <a:pt x="533" y="365"/>
                </a:cubicBezTo>
                <a:cubicBezTo>
                  <a:pt x="533" y="365"/>
                  <a:pt x="533" y="365"/>
                  <a:pt x="533" y="365"/>
                </a:cubicBezTo>
                <a:cubicBezTo>
                  <a:pt x="533" y="365"/>
                  <a:pt x="533" y="365"/>
                  <a:pt x="533" y="365"/>
                </a:cubicBezTo>
                <a:cubicBezTo>
                  <a:pt x="533" y="365"/>
                  <a:pt x="533" y="365"/>
                  <a:pt x="533" y="365"/>
                </a:cubicBezTo>
                <a:cubicBezTo>
                  <a:pt x="533" y="365"/>
                  <a:pt x="533" y="365"/>
                  <a:pt x="533" y="365"/>
                </a:cubicBezTo>
                <a:cubicBezTo>
                  <a:pt x="530" y="366"/>
                  <a:pt x="530" y="366"/>
                  <a:pt x="530" y="366"/>
                </a:cubicBezTo>
                <a:cubicBezTo>
                  <a:pt x="532" y="377"/>
                  <a:pt x="532" y="377"/>
                  <a:pt x="532" y="377"/>
                </a:cubicBezTo>
                <a:cubicBezTo>
                  <a:pt x="528" y="374"/>
                  <a:pt x="528" y="374"/>
                  <a:pt x="528" y="374"/>
                </a:cubicBezTo>
                <a:cubicBezTo>
                  <a:pt x="528" y="374"/>
                  <a:pt x="528" y="374"/>
                  <a:pt x="528" y="374"/>
                </a:cubicBezTo>
                <a:cubicBezTo>
                  <a:pt x="528" y="374"/>
                  <a:pt x="528" y="374"/>
                  <a:pt x="528" y="374"/>
                </a:cubicBezTo>
                <a:cubicBezTo>
                  <a:pt x="528" y="374"/>
                  <a:pt x="528" y="374"/>
                  <a:pt x="528" y="374"/>
                </a:cubicBezTo>
                <a:cubicBezTo>
                  <a:pt x="528" y="374"/>
                  <a:pt x="528" y="374"/>
                  <a:pt x="528" y="374"/>
                </a:cubicBezTo>
                <a:cubicBezTo>
                  <a:pt x="528" y="374"/>
                  <a:pt x="528" y="374"/>
                  <a:pt x="528" y="374"/>
                </a:cubicBezTo>
                <a:cubicBezTo>
                  <a:pt x="528" y="374"/>
                  <a:pt x="528" y="374"/>
                  <a:pt x="528" y="374"/>
                </a:cubicBezTo>
                <a:cubicBezTo>
                  <a:pt x="528" y="374"/>
                  <a:pt x="528" y="374"/>
                  <a:pt x="528" y="374"/>
                </a:cubicBezTo>
                <a:cubicBezTo>
                  <a:pt x="528" y="374"/>
                  <a:pt x="528" y="374"/>
                  <a:pt x="528" y="374"/>
                </a:cubicBezTo>
                <a:cubicBezTo>
                  <a:pt x="528" y="374"/>
                  <a:pt x="528" y="374"/>
                  <a:pt x="528" y="374"/>
                </a:cubicBezTo>
                <a:cubicBezTo>
                  <a:pt x="528" y="373"/>
                  <a:pt x="528" y="373"/>
                  <a:pt x="528" y="373"/>
                </a:cubicBezTo>
                <a:cubicBezTo>
                  <a:pt x="528" y="373"/>
                  <a:pt x="528" y="373"/>
                  <a:pt x="528" y="373"/>
                </a:cubicBezTo>
                <a:cubicBezTo>
                  <a:pt x="527" y="373"/>
                  <a:pt x="527" y="373"/>
                  <a:pt x="527" y="373"/>
                </a:cubicBezTo>
                <a:cubicBezTo>
                  <a:pt x="527" y="373"/>
                  <a:pt x="527" y="373"/>
                  <a:pt x="527" y="373"/>
                </a:cubicBezTo>
                <a:cubicBezTo>
                  <a:pt x="527" y="373"/>
                  <a:pt x="527" y="373"/>
                  <a:pt x="527" y="373"/>
                </a:cubicBezTo>
                <a:cubicBezTo>
                  <a:pt x="527" y="373"/>
                  <a:pt x="527" y="373"/>
                  <a:pt x="527" y="373"/>
                </a:cubicBezTo>
                <a:cubicBezTo>
                  <a:pt x="527" y="373"/>
                  <a:pt x="527" y="373"/>
                  <a:pt x="527" y="373"/>
                </a:cubicBezTo>
                <a:cubicBezTo>
                  <a:pt x="527" y="373"/>
                  <a:pt x="527" y="373"/>
                  <a:pt x="527" y="373"/>
                </a:cubicBezTo>
                <a:cubicBezTo>
                  <a:pt x="527" y="373"/>
                  <a:pt x="527" y="373"/>
                  <a:pt x="527" y="373"/>
                </a:cubicBezTo>
                <a:cubicBezTo>
                  <a:pt x="527" y="373"/>
                  <a:pt x="527" y="373"/>
                  <a:pt x="527" y="373"/>
                </a:cubicBezTo>
                <a:cubicBezTo>
                  <a:pt x="527" y="373"/>
                  <a:pt x="527" y="373"/>
                  <a:pt x="527" y="373"/>
                </a:cubicBezTo>
                <a:cubicBezTo>
                  <a:pt x="527" y="373"/>
                  <a:pt x="527" y="373"/>
                  <a:pt x="527" y="373"/>
                </a:cubicBezTo>
                <a:cubicBezTo>
                  <a:pt x="527" y="373"/>
                  <a:pt x="527" y="373"/>
                  <a:pt x="527" y="373"/>
                </a:cubicBezTo>
                <a:cubicBezTo>
                  <a:pt x="527" y="373"/>
                  <a:pt x="527" y="373"/>
                  <a:pt x="527" y="373"/>
                </a:cubicBezTo>
                <a:cubicBezTo>
                  <a:pt x="527" y="373"/>
                  <a:pt x="527" y="373"/>
                  <a:pt x="527" y="373"/>
                </a:cubicBezTo>
                <a:cubicBezTo>
                  <a:pt x="527" y="373"/>
                  <a:pt x="527" y="373"/>
                  <a:pt x="527" y="373"/>
                </a:cubicBezTo>
                <a:cubicBezTo>
                  <a:pt x="527" y="373"/>
                  <a:pt x="527" y="373"/>
                  <a:pt x="527" y="373"/>
                </a:cubicBezTo>
                <a:cubicBezTo>
                  <a:pt x="527" y="373"/>
                  <a:pt x="527" y="373"/>
                  <a:pt x="527" y="373"/>
                </a:cubicBezTo>
                <a:cubicBezTo>
                  <a:pt x="527" y="373"/>
                  <a:pt x="527" y="373"/>
                  <a:pt x="527" y="373"/>
                </a:cubicBezTo>
                <a:cubicBezTo>
                  <a:pt x="526" y="372"/>
                  <a:pt x="526" y="372"/>
                  <a:pt x="526" y="372"/>
                </a:cubicBezTo>
                <a:cubicBezTo>
                  <a:pt x="526" y="372"/>
                  <a:pt x="526" y="372"/>
                  <a:pt x="526" y="372"/>
                </a:cubicBezTo>
                <a:cubicBezTo>
                  <a:pt x="526" y="370"/>
                  <a:pt x="526" y="368"/>
                  <a:pt x="527" y="367"/>
                </a:cubicBezTo>
                <a:cubicBezTo>
                  <a:pt x="527" y="367"/>
                  <a:pt x="527" y="367"/>
                  <a:pt x="527" y="367"/>
                </a:cubicBezTo>
                <a:cubicBezTo>
                  <a:pt x="527" y="367"/>
                  <a:pt x="527" y="367"/>
                  <a:pt x="527" y="367"/>
                </a:cubicBezTo>
                <a:cubicBezTo>
                  <a:pt x="527" y="367"/>
                  <a:pt x="527" y="367"/>
                  <a:pt x="527" y="367"/>
                </a:cubicBezTo>
                <a:cubicBezTo>
                  <a:pt x="527" y="367"/>
                  <a:pt x="527" y="367"/>
                  <a:pt x="527" y="367"/>
                </a:cubicBezTo>
                <a:cubicBezTo>
                  <a:pt x="527" y="367"/>
                  <a:pt x="527" y="367"/>
                  <a:pt x="527" y="367"/>
                </a:cubicBezTo>
                <a:cubicBezTo>
                  <a:pt x="527" y="367"/>
                  <a:pt x="527" y="367"/>
                  <a:pt x="527" y="367"/>
                </a:cubicBezTo>
                <a:cubicBezTo>
                  <a:pt x="527" y="366"/>
                  <a:pt x="527" y="366"/>
                  <a:pt x="527" y="366"/>
                </a:cubicBezTo>
                <a:cubicBezTo>
                  <a:pt x="527" y="366"/>
                  <a:pt x="527" y="366"/>
                  <a:pt x="527" y="366"/>
                </a:cubicBezTo>
                <a:cubicBezTo>
                  <a:pt x="527" y="366"/>
                  <a:pt x="527" y="366"/>
                  <a:pt x="527" y="366"/>
                </a:cubicBezTo>
                <a:cubicBezTo>
                  <a:pt x="527" y="366"/>
                  <a:pt x="527" y="366"/>
                  <a:pt x="527" y="366"/>
                </a:cubicBezTo>
                <a:cubicBezTo>
                  <a:pt x="527" y="366"/>
                  <a:pt x="527" y="366"/>
                  <a:pt x="527" y="366"/>
                </a:cubicBezTo>
                <a:cubicBezTo>
                  <a:pt x="527" y="366"/>
                  <a:pt x="527" y="366"/>
                  <a:pt x="527" y="366"/>
                </a:cubicBezTo>
                <a:cubicBezTo>
                  <a:pt x="527" y="365"/>
                  <a:pt x="527" y="365"/>
                  <a:pt x="527" y="365"/>
                </a:cubicBezTo>
                <a:cubicBezTo>
                  <a:pt x="527" y="365"/>
                  <a:pt x="527" y="365"/>
                  <a:pt x="527" y="365"/>
                </a:cubicBezTo>
                <a:cubicBezTo>
                  <a:pt x="527" y="365"/>
                  <a:pt x="527" y="365"/>
                  <a:pt x="527" y="365"/>
                </a:cubicBezTo>
                <a:cubicBezTo>
                  <a:pt x="527" y="365"/>
                  <a:pt x="527" y="365"/>
                  <a:pt x="527" y="365"/>
                </a:cubicBezTo>
                <a:cubicBezTo>
                  <a:pt x="528" y="364"/>
                  <a:pt x="528" y="364"/>
                  <a:pt x="528" y="364"/>
                </a:cubicBezTo>
                <a:cubicBezTo>
                  <a:pt x="528" y="364"/>
                  <a:pt x="528" y="364"/>
                  <a:pt x="528" y="364"/>
                </a:cubicBezTo>
                <a:cubicBezTo>
                  <a:pt x="528" y="364"/>
                  <a:pt x="528" y="364"/>
                  <a:pt x="528" y="364"/>
                </a:cubicBezTo>
                <a:cubicBezTo>
                  <a:pt x="528" y="364"/>
                  <a:pt x="528" y="364"/>
                  <a:pt x="528" y="364"/>
                </a:cubicBezTo>
                <a:cubicBezTo>
                  <a:pt x="528" y="364"/>
                  <a:pt x="528" y="364"/>
                  <a:pt x="528" y="364"/>
                </a:cubicBezTo>
                <a:cubicBezTo>
                  <a:pt x="528" y="364"/>
                  <a:pt x="528" y="364"/>
                  <a:pt x="528" y="364"/>
                </a:cubicBezTo>
                <a:cubicBezTo>
                  <a:pt x="528" y="364"/>
                  <a:pt x="528" y="364"/>
                  <a:pt x="528" y="364"/>
                </a:cubicBezTo>
                <a:cubicBezTo>
                  <a:pt x="528" y="363"/>
                  <a:pt x="528" y="363"/>
                  <a:pt x="528" y="363"/>
                </a:cubicBezTo>
                <a:cubicBezTo>
                  <a:pt x="528" y="363"/>
                  <a:pt x="528" y="363"/>
                  <a:pt x="528" y="363"/>
                </a:cubicBezTo>
                <a:cubicBezTo>
                  <a:pt x="528" y="363"/>
                  <a:pt x="528" y="363"/>
                  <a:pt x="528" y="363"/>
                </a:cubicBezTo>
                <a:cubicBezTo>
                  <a:pt x="528" y="363"/>
                  <a:pt x="528" y="363"/>
                  <a:pt x="528" y="363"/>
                </a:cubicBezTo>
                <a:cubicBezTo>
                  <a:pt x="528" y="363"/>
                  <a:pt x="528" y="363"/>
                  <a:pt x="528" y="363"/>
                </a:cubicBezTo>
                <a:cubicBezTo>
                  <a:pt x="529" y="362"/>
                  <a:pt x="530" y="361"/>
                  <a:pt x="530" y="360"/>
                </a:cubicBezTo>
                <a:cubicBezTo>
                  <a:pt x="530" y="359"/>
                  <a:pt x="529" y="358"/>
                  <a:pt x="528" y="356"/>
                </a:cubicBezTo>
                <a:cubicBezTo>
                  <a:pt x="528" y="356"/>
                  <a:pt x="528" y="356"/>
                  <a:pt x="528" y="356"/>
                </a:cubicBezTo>
                <a:cubicBezTo>
                  <a:pt x="528" y="356"/>
                  <a:pt x="528" y="356"/>
                  <a:pt x="528" y="356"/>
                </a:cubicBezTo>
                <a:cubicBezTo>
                  <a:pt x="528" y="356"/>
                  <a:pt x="528" y="356"/>
                  <a:pt x="528" y="356"/>
                </a:cubicBezTo>
                <a:cubicBezTo>
                  <a:pt x="528" y="356"/>
                  <a:pt x="528" y="356"/>
                  <a:pt x="528" y="356"/>
                </a:cubicBezTo>
                <a:cubicBezTo>
                  <a:pt x="528" y="356"/>
                  <a:pt x="528" y="356"/>
                  <a:pt x="528" y="356"/>
                </a:cubicBezTo>
                <a:cubicBezTo>
                  <a:pt x="528" y="356"/>
                  <a:pt x="528" y="356"/>
                  <a:pt x="528" y="356"/>
                </a:cubicBezTo>
                <a:cubicBezTo>
                  <a:pt x="528" y="356"/>
                  <a:pt x="528" y="356"/>
                  <a:pt x="528" y="356"/>
                </a:cubicBezTo>
                <a:cubicBezTo>
                  <a:pt x="528" y="355"/>
                  <a:pt x="528" y="355"/>
                  <a:pt x="528" y="355"/>
                </a:cubicBezTo>
                <a:cubicBezTo>
                  <a:pt x="528" y="355"/>
                  <a:pt x="528" y="355"/>
                  <a:pt x="528" y="355"/>
                </a:cubicBezTo>
                <a:cubicBezTo>
                  <a:pt x="528" y="355"/>
                  <a:pt x="528" y="355"/>
                  <a:pt x="528" y="355"/>
                </a:cubicBezTo>
                <a:cubicBezTo>
                  <a:pt x="528" y="355"/>
                  <a:pt x="528" y="355"/>
                  <a:pt x="528" y="355"/>
                </a:cubicBezTo>
                <a:cubicBezTo>
                  <a:pt x="527" y="355"/>
                  <a:pt x="527" y="355"/>
                  <a:pt x="527" y="355"/>
                </a:cubicBezTo>
                <a:cubicBezTo>
                  <a:pt x="527" y="355"/>
                  <a:pt x="527" y="355"/>
                  <a:pt x="527" y="355"/>
                </a:cubicBezTo>
                <a:cubicBezTo>
                  <a:pt x="527" y="354"/>
                  <a:pt x="527" y="354"/>
                  <a:pt x="527" y="354"/>
                </a:cubicBezTo>
                <a:cubicBezTo>
                  <a:pt x="527" y="354"/>
                  <a:pt x="527" y="354"/>
                  <a:pt x="527" y="354"/>
                </a:cubicBezTo>
                <a:cubicBezTo>
                  <a:pt x="527" y="354"/>
                  <a:pt x="527" y="354"/>
                  <a:pt x="527" y="354"/>
                </a:cubicBezTo>
                <a:cubicBezTo>
                  <a:pt x="527" y="354"/>
                  <a:pt x="527" y="354"/>
                  <a:pt x="527" y="354"/>
                </a:cubicBezTo>
                <a:cubicBezTo>
                  <a:pt x="527" y="354"/>
                  <a:pt x="527" y="354"/>
                  <a:pt x="527" y="354"/>
                </a:cubicBezTo>
                <a:cubicBezTo>
                  <a:pt x="527" y="354"/>
                  <a:pt x="527" y="354"/>
                  <a:pt x="527" y="354"/>
                </a:cubicBezTo>
                <a:cubicBezTo>
                  <a:pt x="527" y="354"/>
                  <a:pt x="527" y="354"/>
                  <a:pt x="527" y="354"/>
                </a:cubicBezTo>
                <a:cubicBezTo>
                  <a:pt x="527" y="354"/>
                  <a:pt x="527" y="354"/>
                  <a:pt x="527" y="354"/>
                </a:cubicBezTo>
                <a:cubicBezTo>
                  <a:pt x="527" y="354"/>
                  <a:pt x="527" y="354"/>
                  <a:pt x="527" y="354"/>
                </a:cubicBezTo>
                <a:cubicBezTo>
                  <a:pt x="527" y="354"/>
                  <a:pt x="527" y="354"/>
                  <a:pt x="527" y="354"/>
                </a:cubicBezTo>
                <a:cubicBezTo>
                  <a:pt x="527" y="354"/>
                  <a:pt x="527" y="354"/>
                  <a:pt x="527" y="354"/>
                </a:cubicBezTo>
                <a:cubicBezTo>
                  <a:pt x="527" y="354"/>
                  <a:pt x="527" y="354"/>
                  <a:pt x="527" y="354"/>
                </a:cubicBezTo>
                <a:cubicBezTo>
                  <a:pt x="527" y="354"/>
                  <a:pt x="527" y="354"/>
                  <a:pt x="527" y="354"/>
                </a:cubicBezTo>
                <a:cubicBezTo>
                  <a:pt x="527" y="354"/>
                  <a:pt x="527" y="354"/>
                  <a:pt x="527" y="354"/>
                </a:cubicBezTo>
                <a:cubicBezTo>
                  <a:pt x="527" y="354"/>
                  <a:pt x="527" y="354"/>
                  <a:pt x="527" y="354"/>
                </a:cubicBezTo>
                <a:cubicBezTo>
                  <a:pt x="526" y="353"/>
                  <a:pt x="526" y="353"/>
                  <a:pt x="526" y="353"/>
                </a:cubicBezTo>
                <a:cubicBezTo>
                  <a:pt x="525" y="352"/>
                  <a:pt x="524" y="351"/>
                  <a:pt x="524" y="351"/>
                </a:cubicBezTo>
                <a:cubicBezTo>
                  <a:pt x="523" y="350"/>
                  <a:pt x="523" y="350"/>
                  <a:pt x="522" y="350"/>
                </a:cubicBezTo>
                <a:cubicBezTo>
                  <a:pt x="522" y="350"/>
                  <a:pt x="521" y="350"/>
                  <a:pt x="521" y="350"/>
                </a:cubicBezTo>
                <a:cubicBezTo>
                  <a:pt x="520" y="350"/>
                  <a:pt x="520" y="350"/>
                  <a:pt x="519" y="350"/>
                </a:cubicBezTo>
                <a:cubicBezTo>
                  <a:pt x="518" y="350"/>
                  <a:pt x="517" y="351"/>
                  <a:pt x="516" y="352"/>
                </a:cubicBezTo>
                <a:cubicBezTo>
                  <a:pt x="515" y="353"/>
                  <a:pt x="515" y="355"/>
                  <a:pt x="514" y="357"/>
                </a:cubicBezTo>
                <a:cubicBezTo>
                  <a:pt x="513" y="357"/>
                  <a:pt x="513" y="357"/>
                  <a:pt x="513" y="357"/>
                </a:cubicBezTo>
                <a:cubicBezTo>
                  <a:pt x="511" y="357"/>
                  <a:pt x="511" y="357"/>
                  <a:pt x="511" y="357"/>
                </a:cubicBezTo>
                <a:cubicBezTo>
                  <a:pt x="511" y="346"/>
                  <a:pt x="511" y="346"/>
                  <a:pt x="511" y="346"/>
                </a:cubicBezTo>
                <a:cubicBezTo>
                  <a:pt x="508" y="345"/>
                  <a:pt x="508" y="345"/>
                  <a:pt x="508" y="345"/>
                </a:cubicBezTo>
                <a:cubicBezTo>
                  <a:pt x="506" y="345"/>
                  <a:pt x="506" y="345"/>
                  <a:pt x="506" y="345"/>
                </a:cubicBezTo>
                <a:cubicBezTo>
                  <a:pt x="499" y="342"/>
                  <a:pt x="499" y="342"/>
                  <a:pt x="499" y="342"/>
                </a:cubicBezTo>
                <a:cubicBezTo>
                  <a:pt x="499" y="342"/>
                  <a:pt x="499" y="342"/>
                  <a:pt x="499" y="342"/>
                </a:cubicBezTo>
                <a:cubicBezTo>
                  <a:pt x="499" y="341"/>
                  <a:pt x="499" y="341"/>
                  <a:pt x="499" y="341"/>
                </a:cubicBezTo>
                <a:cubicBezTo>
                  <a:pt x="506" y="336"/>
                  <a:pt x="506" y="336"/>
                  <a:pt x="506" y="336"/>
                </a:cubicBezTo>
                <a:cubicBezTo>
                  <a:pt x="503" y="331"/>
                  <a:pt x="502" y="326"/>
                  <a:pt x="499" y="322"/>
                </a:cubicBezTo>
                <a:cubicBezTo>
                  <a:pt x="498" y="320"/>
                  <a:pt x="497" y="319"/>
                  <a:pt x="496" y="317"/>
                </a:cubicBezTo>
                <a:cubicBezTo>
                  <a:pt x="494" y="315"/>
                  <a:pt x="492" y="313"/>
                  <a:pt x="490" y="312"/>
                </a:cubicBezTo>
                <a:cubicBezTo>
                  <a:pt x="489" y="311"/>
                  <a:pt x="489" y="311"/>
                  <a:pt x="488" y="311"/>
                </a:cubicBezTo>
                <a:cubicBezTo>
                  <a:pt x="488" y="311"/>
                  <a:pt x="488" y="311"/>
                  <a:pt x="488" y="311"/>
                </a:cubicBezTo>
                <a:cubicBezTo>
                  <a:pt x="488" y="311"/>
                  <a:pt x="488" y="311"/>
                  <a:pt x="488" y="311"/>
                </a:cubicBezTo>
                <a:cubicBezTo>
                  <a:pt x="488" y="310"/>
                  <a:pt x="489" y="309"/>
                  <a:pt x="490" y="308"/>
                </a:cubicBezTo>
                <a:cubicBezTo>
                  <a:pt x="492" y="306"/>
                  <a:pt x="496" y="302"/>
                  <a:pt x="496" y="302"/>
                </a:cubicBezTo>
                <a:cubicBezTo>
                  <a:pt x="496" y="298"/>
                  <a:pt x="495" y="297"/>
                  <a:pt x="494" y="294"/>
                </a:cubicBezTo>
                <a:cubicBezTo>
                  <a:pt x="495" y="294"/>
                  <a:pt x="496" y="295"/>
                  <a:pt x="496" y="295"/>
                </a:cubicBezTo>
                <a:cubicBezTo>
                  <a:pt x="497" y="296"/>
                  <a:pt x="499" y="297"/>
                  <a:pt x="499" y="297"/>
                </a:cubicBezTo>
                <a:cubicBezTo>
                  <a:pt x="499" y="297"/>
                  <a:pt x="499" y="297"/>
                  <a:pt x="499" y="297"/>
                </a:cubicBezTo>
                <a:cubicBezTo>
                  <a:pt x="503" y="297"/>
                  <a:pt x="505" y="293"/>
                  <a:pt x="506" y="289"/>
                </a:cubicBezTo>
                <a:cubicBezTo>
                  <a:pt x="507" y="288"/>
                  <a:pt x="507" y="287"/>
                  <a:pt x="507" y="286"/>
                </a:cubicBezTo>
                <a:cubicBezTo>
                  <a:pt x="508" y="286"/>
                  <a:pt x="508" y="285"/>
                  <a:pt x="508" y="285"/>
                </a:cubicBezTo>
                <a:cubicBezTo>
                  <a:pt x="510" y="282"/>
                  <a:pt x="512" y="281"/>
                  <a:pt x="513" y="280"/>
                </a:cubicBezTo>
                <a:cubicBezTo>
                  <a:pt x="515" y="279"/>
                  <a:pt x="515" y="279"/>
                  <a:pt x="514" y="274"/>
                </a:cubicBezTo>
                <a:cubicBezTo>
                  <a:pt x="513" y="274"/>
                  <a:pt x="513" y="274"/>
                  <a:pt x="513" y="274"/>
                </a:cubicBezTo>
                <a:cubicBezTo>
                  <a:pt x="508" y="273"/>
                  <a:pt x="508" y="273"/>
                  <a:pt x="508" y="273"/>
                </a:cubicBezTo>
                <a:cubicBezTo>
                  <a:pt x="506" y="273"/>
                  <a:pt x="506" y="273"/>
                  <a:pt x="506" y="273"/>
                </a:cubicBezTo>
                <a:cubicBezTo>
                  <a:pt x="499" y="272"/>
                  <a:pt x="499" y="272"/>
                  <a:pt x="499" y="272"/>
                </a:cubicBezTo>
                <a:cubicBezTo>
                  <a:pt x="499" y="272"/>
                  <a:pt x="499" y="272"/>
                  <a:pt x="499" y="272"/>
                </a:cubicBezTo>
                <a:cubicBezTo>
                  <a:pt x="499" y="270"/>
                  <a:pt x="499" y="270"/>
                  <a:pt x="499" y="270"/>
                </a:cubicBezTo>
                <a:cubicBezTo>
                  <a:pt x="499" y="270"/>
                  <a:pt x="499" y="270"/>
                  <a:pt x="499" y="270"/>
                </a:cubicBezTo>
                <a:cubicBezTo>
                  <a:pt x="500" y="271"/>
                  <a:pt x="495" y="273"/>
                  <a:pt x="499" y="270"/>
                </a:cubicBezTo>
                <a:cubicBezTo>
                  <a:pt x="498" y="270"/>
                  <a:pt x="498" y="270"/>
                  <a:pt x="496" y="270"/>
                </a:cubicBezTo>
                <a:cubicBezTo>
                  <a:pt x="496" y="270"/>
                  <a:pt x="496" y="270"/>
                  <a:pt x="496" y="270"/>
                </a:cubicBezTo>
                <a:cubicBezTo>
                  <a:pt x="493" y="270"/>
                  <a:pt x="491" y="270"/>
                  <a:pt x="490" y="271"/>
                </a:cubicBezTo>
                <a:cubicBezTo>
                  <a:pt x="489" y="271"/>
                  <a:pt x="489" y="272"/>
                  <a:pt x="488" y="272"/>
                </a:cubicBezTo>
                <a:cubicBezTo>
                  <a:pt x="487" y="273"/>
                  <a:pt x="486" y="274"/>
                  <a:pt x="485" y="276"/>
                </a:cubicBezTo>
                <a:cubicBezTo>
                  <a:pt x="488" y="282"/>
                  <a:pt x="488" y="282"/>
                  <a:pt x="488" y="282"/>
                </a:cubicBezTo>
                <a:cubicBezTo>
                  <a:pt x="483" y="282"/>
                  <a:pt x="483" y="282"/>
                  <a:pt x="483" y="282"/>
                </a:cubicBezTo>
                <a:cubicBezTo>
                  <a:pt x="482" y="294"/>
                  <a:pt x="482" y="294"/>
                  <a:pt x="482" y="294"/>
                </a:cubicBezTo>
                <a:cubicBezTo>
                  <a:pt x="481" y="300"/>
                  <a:pt x="481" y="300"/>
                  <a:pt x="481" y="300"/>
                </a:cubicBezTo>
                <a:cubicBezTo>
                  <a:pt x="480" y="300"/>
                  <a:pt x="480" y="300"/>
                  <a:pt x="480" y="300"/>
                </a:cubicBezTo>
                <a:cubicBezTo>
                  <a:pt x="479" y="300"/>
                  <a:pt x="479" y="300"/>
                  <a:pt x="479" y="300"/>
                </a:cubicBezTo>
                <a:cubicBezTo>
                  <a:pt x="480" y="291"/>
                  <a:pt x="480" y="291"/>
                  <a:pt x="480" y="291"/>
                </a:cubicBezTo>
                <a:cubicBezTo>
                  <a:pt x="480" y="288"/>
                  <a:pt x="478" y="288"/>
                  <a:pt x="477" y="289"/>
                </a:cubicBezTo>
                <a:cubicBezTo>
                  <a:pt x="476" y="289"/>
                  <a:pt x="475" y="290"/>
                  <a:pt x="475" y="291"/>
                </a:cubicBezTo>
                <a:cubicBezTo>
                  <a:pt x="471" y="288"/>
                  <a:pt x="471" y="288"/>
                  <a:pt x="471" y="288"/>
                </a:cubicBezTo>
                <a:cubicBezTo>
                  <a:pt x="472" y="287"/>
                  <a:pt x="476" y="282"/>
                  <a:pt x="477" y="280"/>
                </a:cubicBezTo>
                <a:cubicBezTo>
                  <a:pt x="478" y="280"/>
                  <a:pt x="478" y="279"/>
                  <a:pt x="478" y="279"/>
                </a:cubicBezTo>
                <a:cubicBezTo>
                  <a:pt x="478" y="277"/>
                  <a:pt x="478" y="277"/>
                  <a:pt x="477" y="276"/>
                </a:cubicBezTo>
                <a:cubicBezTo>
                  <a:pt x="477" y="275"/>
                  <a:pt x="476" y="274"/>
                  <a:pt x="475" y="273"/>
                </a:cubicBezTo>
                <a:cubicBezTo>
                  <a:pt x="467" y="279"/>
                  <a:pt x="467" y="279"/>
                  <a:pt x="467" y="279"/>
                </a:cubicBezTo>
                <a:cubicBezTo>
                  <a:pt x="464" y="279"/>
                  <a:pt x="464" y="279"/>
                  <a:pt x="464" y="279"/>
                </a:cubicBezTo>
                <a:cubicBezTo>
                  <a:pt x="464" y="278"/>
                  <a:pt x="464" y="278"/>
                  <a:pt x="464" y="278"/>
                </a:cubicBezTo>
                <a:cubicBezTo>
                  <a:pt x="460" y="275"/>
                  <a:pt x="460" y="275"/>
                  <a:pt x="460" y="275"/>
                </a:cubicBezTo>
                <a:cubicBezTo>
                  <a:pt x="454" y="276"/>
                  <a:pt x="454" y="276"/>
                  <a:pt x="454" y="276"/>
                </a:cubicBezTo>
                <a:cubicBezTo>
                  <a:pt x="453" y="285"/>
                  <a:pt x="453" y="285"/>
                  <a:pt x="453" y="285"/>
                </a:cubicBezTo>
                <a:cubicBezTo>
                  <a:pt x="455" y="288"/>
                  <a:pt x="457" y="288"/>
                  <a:pt x="457" y="291"/>
                </a:cubicBezTo>
                <a:cubicBezTo>
                  <a:pt x="457" y="297"/>
                  <a:pt x="457" y="292"/>
                  <a:pt x="455" y="296"/>
                </a:cubicBezTo>
                <a:cubicBezTo>
                  <a:pt x="449" y="293"/>
                  <a:pt x="449" y="293"/>
                  <a:pt x="449" y="293"/>
                </a:cubicBezTo>
                <a:cubicBezTo>
                  <a:pt x="447" y="291"/>
                  <a:pt x="447" y="291"/>
                  <a:pt x="447" y="291"/>
                </a:cubicBezTo>
                <a:cubicBezTo>
                  <a:pt x="447" y="296"/>
                  <a:pt x="447" y="296"/>
                  <a:pt x="447" y="296"/>
                </a:cubicBezTo>
                <a:cubicBezTo>
                  <a:pt x="447" y="299"/>
                  <a:pt x="448" y="301"/>
                  <a:pt x="449" y="303"/>
                </a:cubicBezTo>
                <a:cubicBezTo>
                  <a:pt x="452" y="307"/>
                  <a:pt x="456" y="309"/>
                  <a:pt x="460" y="311"/>
                </a:cubicBezTo>
                <a:cubicBezTo>
                  <a:pt x="463" y="318"/>
                  <a:pt x="463" y="318"/>
                  <a:pt x="463" y="318"/>
                </a:cubicBezTo>
                <a:cubicBezTo>
                  <a:pt x="464" y="318"/>
                  <a:pt x="464" y="318"/>
                  <a:pt x="464" y="318"/>
                </a:cubicBezTo>
                <a:cubicBezTo>
                  <a:pt x="465" y="319"/>
                  <a:pt x="465" y="319"/>
                  <a:pt x="465" y="319"/>
                </a:cubicBezTo>
                <a:cubicBezTo>
                  <a:pt x="471" y="320"/>
                  <a:pt x="471" y="320"/>
                  <a:pt x="471" y="320"/>
                </a:cubicBezTo>
                <a:cubicBezTo>
                  <a:pt x="469" y="316"/>
                  <a:pt x="472" y="314"/>
                  <a:pt x="477" y="314"/>
                </a:cubicBezTo>
                <a:cubicBezTo>
                  <a:pt x="478" y="314"/>
                  <a:pt x="478" y="314"/>
                  <a:pt x="478" y="314"/>
                </a:cubicBezTo>
                <a:cubicBezTo>
                  <a:pt x="480" y="302"/>
                  <a:pt x="480" y="302"/>
                  <a:pt x="480" y="302"/>
                </a:cubicBezTo>
                <a:cubicBezTo>
                  <a:pt x="480" y="302"/>
                  <a:pt x="480" y="302"/>
                  <a:pt x="480" y="302"/>
                </a:cubicBezTo>
                <a:cubicBezTo>
                  <a:pt x="483" y="302"/>
                  <a:pt x="483" y="302"/>
                  <a:pt x="483" y="302"/>
                </a:cubicBezTo>
                <a:cubicBezTo>
                  <a:pt x="486" y="308"/>
                  <a:pt x="486" y="308"/>
                  <a:pt x="486" y="308"/>
                </a:cubicBezTo>
                <a:cubicBezTo>
                  <a:pt x="488" y="308"/>
                  <a:pt x="488" y="308"/>
                  <a:pt x="488" y="308"/>
                </a:cubicBezTo>
                <a:cubicBezTo>
                  <a:pt x="483" y="312"/>
                  <a:pt x="485" y="309"/>
                  <a:pt x="484" y="314"/>
                </a:cubicBezTo>
                <a:cubicBezTo>
                  <a:pt x="483" y="318"/>
                  <a:pt x="481" y="318"/>
                  <a:pt x="480" y="319"/>
                </a:cubicBezTo>
                <a:cubicBezTo>
                  <a:pt x="479" y="319"/>
                  <a:pt x="478" y="319"/>
                  <a:pt x="478" y="321"/>
                </a:cubicBezTo>
                <a:cubicBezTo>
                  <a:pt x="478" y="324"/>
                  <a:pt x="479" y="326"/>
                  <a:pt x="480" y="328"/>
                </a:cubicBezTo>
                <a:cubicBezTo>
                  <a:pt x="480" y="328"/>
                  <a:pt x="480" y="329"/>
                  <a:pt x="481" y="329"/>
                </a:cubicBezTo>
                <a:cubicBezTo>
                  <a:pt x="480" y="330"/>
                  <a:pt x="480" y="330"/>
                  <a:pt x="480" y="330"/>
                </a:cubicBezTo>
                <a:cubicBezTo>
                  <a:pt x="477" y="332"/>
                  <a:pt x="477" y="332"/>
                  <a:pt x="477" y="332"/>
                </a:cubicBezTo>
                <a:cubicBezTo>
                  <a:pt x="476" y="333"/>
                  <a:pt x="476" y="333"/>
                  <a:pt x="476" y="333"/>
                </a:cubicBezTo>
                <a:cubicBezTo>
                  <a:pt x="477" y="334"/>
                  <a:pt x="477" y="334"/>
                  <a:pt x="477" y="335"/>
                </a:cubicBezTo>
                <a:cubicBezTo>
                  <a:pt x="478" y="336"/>
                  <a:pt x="479" y="338"/>
                  <a:pt x="480" y="339"/>
                </a:cubicBezTo>
                <a:cubicBezTo>
                  <a:pt x="481" y="342"/>
                  <a:pt x="484" y="344"/>
                  <a:pt x="488" y="346"/>
                </a:cubicBezTo>
                <a:cubicBezTo>
                  <a:pt x="489" y="346"/>
                  <a:pt x="489" y="346"/>
                  <a:pt x="490" y="346"/>
                </a:cubicBezTo>
                <a:cubicBezTo>
                  <a:pt x="491" y="346"/>
                  <a:pt x="493" y="347"/>
                  <a:pt x="495" y="347"/>
                </a:cubicBezTo>
                <a:cubicBezTo>
                  <a:pt x="490" y="351"/>
                  <a:pt x="490" y="351"/>
                  <a:pt x="490" y="351"/>
                </a:cubicBezTo>
                <a:cubicBezTo>
                  <a:pt x="488" y="353"/>
                  <a:pt x="488" y="353"/>
                  <a:pt x="488" y="353"/>
                </a:cubicBezTo>
                <a:cubicBezTo>
                  <a:pt x="486" y="354"/>
                  <a:pt x="486" y="354"/>
                  <a:pt x="486" y="354"/>
                </a:cubicBezTo>
                <a:cubicBezTo>
                  <a:pt x="485" y="352"/>
                  <a:pt x="482" y="349"/>
                  <a:pt x="480" y="346"/>
                </a:cubicBezTo>
                <a:cubicBezTo>
                  <a:pt x="479" y="345"/>
                  <a:pt x="478" y="344"/>
                  <a:pt x="477" y="343"/>
                </a:cubicBezTo>
                <a:cubicBezTo>
                  <a:pt x="475" y="341"/>
                  <a:pt x="472" y="339"/>
                  <a:pt x="470" y="339"/>
                </a:cubicBezTo>
                <a:cubicBezTo>
                  <a:pt x="468" y="348"/>
                  <a:pt x="468" y="348"/>
                  <a:pt x="468" y="348"/>
                </a:cubicBezTo>
                <a:cubicBezTo>
                  <a:pt x="464" y="348"/>
                  <a:pt x="464" y="348"/>
                  <a:pt x="464" y="348"/>
                </a:cubicBezTo>
                <a:cubicBezTo>
                  <a:pt x="464" y="352"/>
                  <a:pt x="464" y="352"/>
                  <a:pt x="464" y="352"/>
                </a:cubicBezTo>
                <a:cubicBezTo>
                  <a:pt x="463" y="356"/>
                  <a:pt x="463" y="356"/>
                  <a:pt x="463" y="356"/>
                </a:cubicBezTo>
                <a:cubicBezTo>
                  <a:pt x="464" y="355"/>
                  <a:pt x="464" y="355"/>
                  <a:pt x="464" y="355"/>
                </a:cubicBezTo>
                <a:cubicBezTo>
                  <a:pt x="468" y="353"/>
                  <a:pt x="469" y="356"/>
                  <a:pt x="470" y="362"/>
                </a:cubicBezTo>
                <a:cubicBezTo>
                  <a:pt x="473" y="362"/>
                  <a:pt x="475" y="362"/>
                  <a:pt x="477" y="362"/>
                </a:cubicBezTo>
                <a:cubicBezTo>
                  <a:pt x="478" y="362"/>
                  <a:pt x="479" y="362"/>
                  <a:pt x="480" y="362"/>
                </a:cubicBezTo>
                <a:cubicBezTo>
                  <a:pt x="483" y="362"/>
                  <a:pt x="485" y="360"/>
                  <a:pt x="486" y="356"/>
                </a:cubicBezTo>
                <a:cubicBezTo>
                  <a:pt x="488" y="356"/>
                  <a:pt x="488" y="356"/>
                  <a:pt x="488" y="356"/>
                </a:cubicBezTo>
                <a:cubicBezTo>
                  <a:pt x="490" y="357"/>
                  <a:pt x="490" y="357"/>
                  <a:pt x="490" y="357"/>
                </a:cubicBezTo>
                <a:cubicBezTo>
                  <a:pt x="495" y="359"/>
                  <a:pt x="495" y="359"/>
                  <a:pt x="495" y="359"/>
                </a:cubicBezTo>
                <a:cubicBezTo>
                  <a:pt x="490" y="364"/>
                  <a:pt x="490" y="364"/>
                  <a:pt x="490" y="364"/>
                </a:cubicBezTo>
                <a:cubicBezTo>
                  <a:pt x="488" y="366"/>
                  <a:pt x="488" y="366"/>
                  <a:pt x="488" y="366"/>
                </a:cubicBezTo>
                <a:cubicBezTo>
                  <a:pt x="485" y="369"/>
                  <a:pt x="485" y="369"/>
                  <a:pt x="485" y="369"/>
                </a:cubicBezTo>
                <a:cubicBezTo>
                  <a:pt x="484" y="378"/>
                  <a:pt x="484" y="378"/>
                  <a:pt x="484" y="378"/>
                </a:cubicBezTo>
                <a:cubicBezTo>
                  <a:pt x="480" y="375"/>
                  <a:pt x="480" y="375"/>
                  <a:pt x="480" y="375"/>
                </a:cubicBezTo>
                <a:cubicBezTo>
                  <a:pt x="481" y="366"/>
                  <a:pt x="481" y="366"/>
                  <a:pt x="481" y="366"/>
                </a:cubicBezTo>
                <a:cubicBezTo>
                  <a:pt x="480" y="365"/>
                  <a:pt x="480" y="365"/>
                  <a:pt x="480" y="365"/>
                </a:cubicBezTo>
                <a:cubicBezTo>
                  <a:pt x="478" y="364"/>
                  <a:pt x="478" y="364"/>
                  <a:pt x="478" y="364"/>
                </a:cubicBezTo>
                <a:cubicBezTo>
                  <a:pt x="477" y="364"/>
                  <a:pt x="477" y="364"/>
                  <a:pt x="477" y="364"/>
                </a:cubicBezTo>
                <a:cubicBezTo>
                  <a:pt x="468" y="366"/>
                  <a:pt x="468" y="366"/>
                  <a:pt x="468" y="366"/>
                </a:cubicBezTo>
                <a:cubicBezTo>
                  <a:pt x="467" y="369"/>
                  <a:pt x="467" y="369"/>
                  <a:pt x="467" y="369"/>
                </a:cubicBezTo>
                <a:cubicBezTo>
                  <a:pt x="464" y="369"/>
                  <a:pt x="464" y="369"/>
                  <a:pt x="464" y="369"/>
                </a:cubicBezTo>
                <a:cubicBezTo>
                  <a:pt x="449" y="370"/>
                  <a:pt x="449" y="370"/>
                  <a:pt x="449" y="370"/>
                </a:cubicBezTo>
                <a:cubicBezTo>
                  <a:pt x="447" y="370"/>
                  <a:pt x="447" y="370"/>
                  <a:pt x="447" y="370"/>
                </a:cubicBezTo>
                <a:cubicBezTo>
                  <a:pt x="435" y="364"/>
                  <a:pt x="435" y="364"/>
                  <a:pt x="435" y="364"/>
                </a:cubicBezTo>
                <a:cubicBezTo>
                  <a:pt x="434" y="366"/>
                  <a:pt x="434" y="366"/>
                  <a:pt x="434" y="366"/>
                </a:cubicBezTo>
                <a:cubicBezTo>
                  <a:pt x="432" y="361"/>
                  <a:pt x="432" y="361"/>
                  <a:pt x="432" y="361"/>
                </a:cubicBezTo>
                <a:cubicBezTo>
                  <a:pt x="430" y="360"/>
                  <a:pt x="430" y="360"/>
                  <a:pt x="430" y="360"/>
                </a:cubicBezTo>
                <a:cubicBezTo>
                  <a:pt x="429" y="359"/>
                  <a:pt x="423" y="364"/>
                  <a:pt x="420" y="366"/>
                </a:cubicBezTo>
                <a:cubicBezTo>
                  <a:pt x="412" y="370"/>
                  <a:pt x="416" y="367"/>
                  <a:pt x="413" y="375"/>
                </a:cubicBezTo>
                <a:cubicBezTo>
                  <a:pt x="412" y="372"/>
                  <a:pt x="412" y="372"/>
                  <a:pt x="412" y="372"/>
                </a:cubicBezTo>
                <a:cubicBezTo>
                  <a:pt x="408" y="372"/>
                  <a:pt x="407" y="371"/>
                  <a:pt x="406" y="370"/>
                </a:cubicBezTo>
                <a:cubicBezTo>
                  <a:pt x="406" y="370"/>
                  <a:pt x="406" y="369"/>
                  <a:pt x="402" y="369"/>
                </a:cubicBezTo>
                <a:cubicBezTo>
                  <a:pt x="401" y="369"/>
                  <a:pt x="401" y="369"/>
                  <a:pt x="401" y="369"/>
                </a:cubicBezTo>
                <a:cubicBezTo>
                  <a:pt x="399" y="369"/>
                  <a:pt x="399" y="369"/>
                  <a:pt x="399" y="369"/>
                </a:cubicBezTo>
                <a:cubicBezTo>
                  <a:pt x="397" y="369"/>
                  <a:pt x="397" y="369"/>
                  <a:pt x="397" y="369"/>
                </a:cubicBezTo>
                <a:cubicBezTo>
                  <a:pt x="397" y="369"/>
                  <a:pt x="396" y="369"/>
                  <a:pt x="394" y="370"/>
                </a:cubicBezTo>
                <a:cubicBezTo>
                  <a:pt x="391" y="371"/>
                  <a:pt x="387" y="373"/>
                  <a:pt x="386" y="373"/>
                </a:cubicBezTo>
                <a:cubicBezTo>
                  <a:pt x="385" y="372"/>
                  <a:pt x="385" y="372"/>
                  <a:pt x="385" y="372"/>
                </a:cubicBezTo>
                <a:cubicBezTo>
                  <a:pt x="381" y="371"/>
                  <a:pt x="381" y="371"/>
                  <a:pt x="381" y="371"/>
                </a:cubicBezTo>
                <a:cubicBezTo>
                  <a:pt x="378" y="370"/>
                  <a:pt x="378" y="370"/>
                  <a:pt x="378" y="370"/>
                </a:cubicBezTo>
                <a:cubicBezTo>
                  <a:pt x="374" y="369"/>
                  <a:pt x="374" y="369"/>
                  <a:pt x="374" y="369"/>
                </a:cubicBezTo>
                <a:cubicBezTo>
                  <a:pt x="374" y="364"/>
                  <a:pt x="374" y="364"/>
                  <a:pt x="374" y="364"/>
                </a:cubicBezTo>
                <a:cubicBezTo>
                  <a:pt x="378" y="364"/>
                  <a:pt x="378" y="364"/>
                  <a:pt x="378" y="364"/>
                </a:cubicBezTo>
                <a:cubicBezTo>
                  <a:pt x="381" y="364"/>
                  <a:pt x="381" y="364"/>
                  <a:pt x="381" y="364"/>
                </a:cubicBezTo>
                <a:cubicBezTo>
                  <a:pt x="382" y="364"/>
                  <a:pt x="382" y="364"/>
                  <a:pt x="382" y="364"/>
                </a:cubicBezTo>
                <a:cubicBezTo>
                  <a:pt x="383" y="360"/>
                  <a:pt x="383" y="360"/>
                  <a:pt x="383" y="360"/>
                </a:cubicBezTo>
                <a:cubicBezTo>
                  <a:pt x="382" y="360"/>
                  <a:pt x="382" y="359"/>
                  <a:pt x="381" y="359"/>
                </a:cubicBezTo>
                <a:cubicBezTo>
                  <a:pt x="380" y="358"/>
                  <a:pt x="379" y="357"/>
                  <a:pt x="378" y="356"/>
                </a:cubicBezTo>
                <a:cubicBezTo>
                  <a:pt x="376" y="355"/>
                  <a:pt x="375" y="354"/>
                  <a:pt x="374" y="354"/>
                </a:cubicBezTo>
                <a:cubicBezTo>
                  <a:pt x="374" y="354"/>
                  <a:pt x="373" y="354"/>
                  <a:pt x="373" y="354"/>
                </a:cubicBezTo>
                <a:cubicBezTo>
                  <a:pt x="372" y="354"/>
                  <a:pt x="372" y="354"/>
                  <a:pt x="372" y="354"/>
                </a:cubicBezTo>
                <a:cubicBezTo>
                  <a:pt x="371" y="354"/>
                  <a:pt x="370" y="354"/>
                  <a:pt x="370" y="354"/>
                </a:cubicBezTo>
                <a:cubicBezTo>
                  <a:pt x="368" y="355"/>
                  <a:pt x="367" y="355"/>
                  <a:pt x="366" y="355"/>
                </a:cubicBezTo>
                <a:cubicBezTo>
                  <a:pt x="366" y="355"/>
                  <a:pt x="365" y="355"/>
                  <a:pt x="365" y="356"/>
                </a:cubicBezTo>
                <a:cubicBezTo>
                  <a:pt x="360" y="354"/>
                  <a:pt x="360" y="354"/>
                  <a:pt x="360" y="354"/>
                </a:cubicBezTo>
                <a:cubicBezTo>
                  <a:pt x="359" y="354"/>
                  <a:pt x="359" y="354"/>
                  <a:pt x="359" y="354"/>
                </a:cubicBezTo>
                <a:cubicBezTo>
                  <a:pt x="358" y="353"/>
                  <a:pt x="358" y="353"/>
                  <a:pt x="358" y="353"/>
                </a:cubicBezTo>
                <a:cubicBezTo>
                  <a:pt x="358" y="352"/>
                  <a:pt x="357" y="352"/>
                  <a:pt x="356" y="351"/>
                </a:cubicBezTo>
                <a:cubicBezTo>
                  <a:pt x="356" y="351"/>
                  <a:pt x="356" y="351"/>
                  <a:pt x="355" y="350"/>
                </a:cubicBezTo>
                <a:cubicBezTo>
                  <a:pt x="348" y="345"/>
                  <a:pt x="339" y="341"/>
                  <a:pt x="329" y="342"/>
                </a:cubicBezTo>
                <a:cubicBezTo>
                  <a:pt x="327" y="348"/>
                  <a:pt x="327" y="348"/>
                  <a:pt x="327" y="348"/>
                </a:cubicBezTo>
                <a:cubicBezTo>
                  <a:pt x="326" y="348"/>
                  <a:pt x="326" y="348"/>
                  <a:pt x="325" y="348"/>
                </a:cubicBezTo>
                <a:cubicBezTo>
                  <a:pt x="320" y="347"/>
                  <a:pt x="323" y="346"/>
                  <a:pt x="324" y="339"/>
                </a:cubicBezTo>
                <a:cubicBezTo>
                  <a:pt x="322" y="339"/>
                  <a:pt x="322" y="339"/>
                  <a:pt x="322" y="339"/>
                </a:cubicBezTo>
                <a:cubicBezTo>
                  <a:pt x="319" y="339"/>
                  <a:pt x="319" y="339"/>
                  <a:pt x="319" y="339"/>
                </a:cubicBezTo>
                <a:cubicBezTo>
                  <a:pt x="318" y="336"/>
                  <a:pt x="318" y="336"/>
                  <a:pt x="318" y="336"/>
                </a:cubicBezTo>
                <a:cubicBezTo>
                  <a:pt x="314" y="348"/>
                  <a:pt x="314" y="348"/>
                  <a:pt x="314" y="348"/>
                </a:cubicBezTo>
                <a:cubicBezTo>
                  <a:pt x="312" y="349"/>
                  <a:pt x="312" y="349"/>
                  <a:pt x="312" y="349"/>
                </a:cubicBezTo>
                <a:cubicBezTo>
                  <a:pt x="304" y="330"/>
                  <a:pt x="304" y="330"/>
                  <a:pt x="304" y="330"/>
                </a:cubicBezTo>
                <a:cubicBezTo>
                  <a:pt x="298" y="330"/>
                  <a:pt x="298" y="330"/>
                  <a:pt x="298" y="330"/>
                </a:cubicBezTo>
                <a:cubicBezTo>
                  <a:pt x="299" y="336"/>
                  <a:pt x="299" y="336"/>
                  <a:pt x="299" y="336"/>
                </a:cubicBezTo>
                <a:cubicBezTo>
                  <a:pt x="292" y="342"/>
                  <a:pt x="292" y="342"/>
                  <a:pt x="292" y="342"/>
                </a:cubicBezTo>
                <a:cubicBezTo>
                  <a:pt x="291" y="336"/>
                  <a:pt x="291" y="336"/>
                  <a:pt x="291" y="336"/>
                </a:cubicBezTo>
                <a:cubicBezTo>
                  <a:pt x="287" y="337"/>
                  <a:pt x="281" y="336"/>
                  <a:pt x="284" y="342"/>
                </a:cubicBezTo>
                <a:cubicBezTo>
                  <a:pt x="282" y="342"/>
                  <a:pt x="282" y="342"/>
                  <a:pt x="282" y="342"/>
                </a:cubicBezTo>
                <a:cubicBezTo>
                  <a:pt x="276" y="342"/>
                  <a:pt x="276" y="342"/>
                  <a:pt x="276" y="342"/>
                </a:cubicBezTo>
                <a:cubicBezTo>
                  <a:pt x="272" y="347"/>
                  <a:pt x="272" y="347"/>
                  <a:pt x="272" y="347"/>
                </a:cubicBezTo>
                <a:cubicBezTo>
                  <a:pt x="268" y="344"/>
                  <a:pt x="268" y="344"/>
                  <a:pt x="268" y="344"/>
                </a:cubicBezTo>
                <a:cubicBezTo>
                  <a:pt x="256" y="350"/>
                  <a:pt x="256" y="350"/>
                  <a:pt x="256" y="350"/>
                </a:cubicBezTo>
                <a:cubicBezTo>
                  <a:pt x="258" y="356"/>
                  <a:pt x="258" y="356"/>
                  <a:pt x="258" y="356"/>
                </a:cubicBezTo>
                <a:cubicBezTo>
                  <a:pt x="256" y="356"/>
                  <a:pt x="256" y="356"/>
                  <a:pt x="256" y="356"/>
                </a:cubicBezTo>
                <a:cubicBezTo>
                  <a:pt x="246" y="354"/>
                  <a:pt x="246" y="354"/>
                  <a:pt x="246" y="354"/>
                </a:cubicBezTo>
                <a:cubicBezTo>
                  <a:pt x="248" y="349"/>
                  <a:pt x="237" y="345"/>
                  <a:pt x="227" y="344"/>
                </a:cubicBezTo>
                <a:cubicBezTo>
                  <a:pt x="215" y="339"/>
                  <a:pt x="215" y="339"/>
                  <a:pt x="215" y="339"/>
                </a:cubicBezTo>
                <a:cubicBezTo>
                  <a:pt x="202" y="339"/>
                  <a:pt x="202" y="339"/>
                  <a:pt x="202" y="339"/>
                </a:cubicBezTo>
                <a:cubicBezTo>
                  <a:pt x="195" y="335"/>
                  <a:pt x="192" y="339"/>
                  <a:pt x="178" y="330"/>
                </a:cubicBezTo>
                <a:cubicBezTo>
                  <a:pt x="171" y="336"/>
                  <a:pt x="171" y="336"/>
                  <a:pt x="171" y="336"/>
                </a:cubicBezTo>
                <a:cubicBezTo>
                  <a:pt x="166" y="330"/>
                  <a:pt x="161" y="324"/>
                  <a:pt x="155" y="330"/>
                </a:cubicBezTo>
                <a:cubicBezTo>
                  <a:pt x="156" y="328"/>
                  <a:pt x="156" y="328"/>
                  <a:pt x="156" y="328"/>
                </a:cubicBezTo>
                <a:cubicBezTo>
                  <a:pt x="153" y="327"/>
                  <a:pt x="153" y="327"/>
                  <a:pt x="153" y="327"/>
                </a:cubicBezTo>
                <a:cubicBezTo>
                  <a:pt x="152" y="327"/>
                  <a:pt x="152" y="327"/>
                  <a:pt x="152" y="327"/>
                </a:cubicBezTo>
                <a:cubicBezTo>
                  <a:pt x="151" y="322"/>
                  <a:pt x="151" y="322"/>
                  <a:pt x="151" y="322"/>
                </a:cubicBezTo>
                <a:cubicBezTo>
                  <a:pt x="146" y="325"/>
                  <a:pt x="146" y="325"/>
                  <a:pt x="146" y="325"/>
                </a:cubicBezTo>
                <a:cubicBezTo>
                  <a:pt x="148" y="331"/>
                  <a:pt x="148" y="331"/>
                  <a:pt x="148" y="331"/>
                </a:cubicBezTo>
                <a:cubicBezTo>
                  <a:pt x="146" y="332"/>
                  <a:pt x="146" y="332"/>
                  <a:pt x="146" y="332"/>
                </a:cubicBezTo>
                <a:cubicBezTo>
                  <a:pt x="144" y="321"/>
                  <a:pt x="144" y="321"/>
                  <a:pt x="144" y="321"/>
                </a:cubicBezTo>
                <a:cubicBezTo>
                  <a:pt x="140" y="323"/>
                  <a:pt x="140" y="323"/>
                  <a:pt x="140" y="323"/>
                </a:cubicBezTo>
                <a:cubicBezTo>
                  <a:pt x="138" y="324"/>
                  <a:pt x="138" y="324"/>
                  <a:pt x="138" y="324"/>
                </a:cubicBezTo>
                <a:cubicBezTo>
                  <a:pt x="134" y="327"/>
                  <a:pt x="129" y="328"/>
                  <a:pt x="122" y="328"/>
                </a:cubicBezTo>
                <a:cubicBezTo>
                  <a:pt x="111" y="334"/>
                  <a:pt x="111" y="334"/>
                  <a:pt x="111" y="334"/>
                </a:cubicBezTo>
                <a:cubicBezTo>
                  <a:pt x="103" y="344"/>
                  <a:pt x="103" y="344"/>
                  <a:pt x="103" y="344"/>
                </a:cubicBezTo>
                <a:cubicBezTo>
                  <a:pt x="107" y="348"/>
                  <a:pt x="107" y="348"/>
                  <a:pt x="107" y="348"/>
                </a:cubicBezTo>
                <a:cubicBezTo>
                  <a:pt x="105" y="349"/>
                  <a:pt x="104" y="350"/>
                  <a:pt x="103" y="350"/>
                </a:cubicBezTo>
                <a:cubicBezTo>
                  <a:pt x="93" y="356"/>
                  <a:pt x="91" y="354"/>
                  <a:pt x="87" y="358"/>
                </a:cubicBezTo>
                <a:cubicBezTo>
                  <a:pt x="86" y="360"/>
                  <a:pt x="84" y="362"/>
                  <a:pt x="82" y="364"/>
                </a:cubicBezTo>
                <a:cubicBezTo>
                  <a:pt x="84" y="365"/>
                  <a:pt x="85" y="366"/>
                  <a:pt x="87" y="366"/>
                </a:cubicBezTo>
                <a:cubicBezTo>
                  <a:pt x="95" y="369"/>
                  <a:pt x="103" y="372"/>
                  <a:pt x="98" y="382"/>
                </a:cubicBezTo>
                <a:cubicBezTo>
                  <a:pt x="103" y="382"/>
                  <a:pt x="103" y="382"/>
                  <a:pt x="103" y="382"/>
                </a:cubicBezTo>
                <a:cubicBezTo>
                  <a:pt x="107" y="382"/>
                  <a:pt x="107" y="382"/>
                  <a:pt x="107" y="382"/>
                </a:cubicBezTo>
                <a:cubicBezTo>
                  <a:pt x="110" y="390"/>
                  <a:pt x="110" y="390"/>
                  <a:pt x="110" y="390"/>
                </a:cubicBezTo>
                <a:cubicBezTo>
                  <a:pt x="112" y="388"/>
                  <a:pt x="112" y="388"/>
                  <a:pt x="112" y="388"/>
                </a:cubicBezTo>
                <a:cubicBezTo>
                  <a:pt x="112" y="390"/>
                  <a:pt x="112" y="390"/>
                  <a:pt x="112" y="390"/>
                </a:cubicBezTo>
                <a:cubicBezTo>
                  <a:pt x="113" y="392"/>
                  <a:pt x="113" y="392"/>
                  <a:pt x="113" y="392"/>
                </a:cubicBezTo>
                <a:cubicBezTo>
                  <a:pt x="111" y="392"/>
                  <a:pt x="111" y="392"/>
                  <a:pt x="111" y="392"/>
                </a:cubicBezTo>
                <a:cubicBezTo>
                  <a:pt x="103" y="393"/>
                  <a:pt x="103" y="393"/>
                  <a:pt x="103" y="393"/>
                </a:cubicBezTo>
                <a:cubicBezTo>
                  <a:pt x="103" y="393"/>
                  <a:pt x="103" y="393"/>
                  <a:pt x="103" y="393"/>
                </a:cubicBezTo>
                <a:cubicBezTo>
                  <a:pt x="102" y="391"/>
                  <a:pt x="102" y="391"/>
                  <a:pt x="102" y="391"/>
                </a:cubicBezTo>
                <a:cubicBezTo>
                  <a:pt x="101" y="391"/>
                  <a:pt x="102" y="391"/>
                  <a:pt x="102" y="391"/>
                </a:cubicBezTo>
                <a:cubicBezTo>
                  <a:pt x="102" y="391"/>
                  <a:pt x="102" y="390"/>
                  <a:pt x="102" y="390"/>
                </a:cubicBezTo>
                <a:cubicBezTo>
                  <a:pt x="101" y="388"/>
                  <a:pt x="100" y="387"/>
                  <a:pt x="98" y="387"/>
                </a:cubicBezTo>
                <a:cubicBezTo>
                  <a:pt x="96" y="387"/>
                  <a:pt x="92" y="390"/>
                  <a:pt x="87" y="392"/>
                </a:cubicBezTo>
                <a:cubicBezTo>
                  <a:pt x="83" y="394"/>
                  <a:pt x="79" y="396"/>
                  <a:pt x="76" y="396"/>
                </a:cubicBezTo>
                <a:cubicBezTo>
                  <a:pt x="76" y="396"/>
                  <a:pt x="76" y="396"/>
                  <a:pt x="76" y="396"/>
                </a:cubicBezTo>
                <a:cubicBezTo>
                  <a:pt x="75" y="400"/>
                  <a:pt x="75" y="400"/>
                  <a:pt x="75" y="400"/>
                </a:cubicBezTo>
                <a:cubicBezTo>
                  <a:pt x="76" y="400"/>
                  <a:pt x="76" y="400"/>
                  <a:pt x="76" y="400"/>
                </a:cubicBezTo>
                <a:cubicBezTo>
                  <a:pt x="79" y="402"/>
                  <a:pt x="79" y="402"/>
                  <a:pt x="79" y="402"/>
                </a:cubicBezTo>
                <a:cubicBezTo>
                  <a:pt x="79" y="403"/>
                  <a:pt x="79" y="403"/>
                  <a:pt x="79" y="403"/>
                </a:cubicBezTo>
                <a:cubicBezTo>
                  <a:pt x="85" y="405"/>
                  <a:pt x="85" y="405"/>
                  <a:pt x="85" y="405"/>
                </a:cubicBezTo>
                <a:cubicBezTo>
                  <a:pt x="82" y="409"/>
                  <a:pt x="82" y="409"/>
                  <a:pt x="82" y="409"/>
                </a:cubicBezTo>
                <a:cubicBezTo>
                  <a:pt x="87" y="414"/>
                  <a:pt x="87" y="414"/>
                  <a:pt x="87" y="414"/>
                </a:cubicBezTo>
                <a:cubicBezTo>
                  <a:pt x="87" y="414"/>
                  <a:pt x="87" y="414"/>
                  <a:pt x="87" y="414"/>
                </a:cubicBezTo>
                <a:cubicBezTo>
                  <a:pt x="93" y="413"/>
                  <a:pt x="93" y="413"/>
                  <a:pt x="93" y="413"/>
                </a:cubicBezTo>
                <a:cubicBezTo>
                  <a:pt x="101" y="416"/>
                  <a:pt x="101" y="416"/>
                  <a:pt x="101" y="416"/>
                </a:cubicBezTo>
                <a:cubicBezTo>
                  <a:pt x="103" y="415"/>
                  <a:pt x="103" y="415"/>
                  <a:pt x="103" y="415"/>
                </a:cubicBezTo>
                <a:cubicBezTo>
                  <a:pt x="116" y="409"/>
                  <a:pt x="116" y="409"/>
                  <a:pt x="116" y="409"/>
                </a:cubicBezTo>
                <a:cubicBezTo>
                  <a:pt x="115" y="424"/>
                  <a:pt x="115" y="424"/>
                  <a:pt x="115" y="424"/>
                </a:cubicBezTo>
                <a:cubicBezTo>
                  <a:pt x="103" y="428"/>
                  <a:pt x="103" y="428"/>
                  <a:pt x="103" y="428"/>
                </a:cubicBezTo>
                <a:cubicBezTo>
                  <a:pt x="100" y="429"/>
                  <a:pt x="100" y="429"/>
                  <a:pt x="100" y="429"/>
                </a:cubicBezTo>
                <a:cubicBezTo>
                  <a:pt x="100" y="426"/>
                  <a:pt x="100" y="426"/>
                  <a:pt x="100" y="426"/>
                </a:cubicBezTo>
                <a:cubicBezTo>
                  <a:pt x="97" y="426"/>
                  <a:pt x="97" y="426"/>
                  <a:pt x="97" y="426"/>
                </a:cubicBezTo>
                <a:cubicBezTo>
                  <a:pt x="94" y="434"/>
                  <a:pt x="94" y="434"/>
                  <a:pt x="94" y="434"/>
                </a:cubicBezTo>
                <a:cubicBezTo>
                  <a:pt x="87" y="442"/>
                  <a:pt x="87" y="442"/>
                  <a:pt x="87" y="442"/>
                </a:cubicBezTo>
                <a:cubicBezTo>
                  <a:pt x="85" y="444"/>
                  <a:pt x="85" y="444"/>
                  <a:pt x="85" y="444"/>
                </a:cubicBezTo>
                <a:cubicBezTo>
                  <a:pt x="87" y="447"/>
                  <a:pt x="87" y="447"/>
                  <a:pt x="87" y="447"/>
                </a:cubicBezTo>
                <a:cubicBezTo>
                  <a:pt x="89" y="451"/>
                  <a:pt x="89" y="451"/>
                  <a:pt x="89" y="451"/>
                </a:cubicBezTo>
                <a:cubicBezTo>
                  <a:pt x="97" y="456"/>
                  <a:pt x="97" y="456"/>
                  <a:pt x="97" y="456"/>
                </a:cubicBezTo>
                <a:cubicBezTo>
                  <a:pt x="89" y="455"/>
                  <a:pt x="89" y="455"/>
                  <a:pt x="89" y="455"/>
                </a:cubicBezTo>
                <a:cubicBezTo>
                  <a:pt x="102" y="467"/>
                  <a:pt x="102" y="467"/>
                  <a:pt x="102" y="467"/>
                </a:cubicBezTo>
                <a:cubicBezTo>
                  <a:pt x="103" y="466"/>
                  <a:pt x="103" y="466"/>
                  <a:pt x="103" y="466"/>
                </a:cubicBezTo>
                <a:cubicBezTo>
                  <a:pt x="110" y="463"/>
                  <a:pt x="110" y="463"/>
                  <a:pt x="110" y="463"/>
                </a:cubicBezTo>
                <a:cubicBezTo>
                  <a:pt x="112" y="479"/>
                  <a:pt x="112" y="479"/>
                  <a:pt x="112" y="479"/>
                </a:cubicBezTo>
                <a:cubicBezTo>
                  <a:pt x="119" y="472"/>
                  <a:pt x="119" y="472"/>
                  <a:pt x="119" y="472"/>
                </a:cubicBezTo>
                <a:cubicBezTo>
                  <a:pt x="118" y="474"/>
                  <a:pt x="118" y="474"/>
                  <a:pt x="118" y="474"/>
                </a:cubicBezTo>
                <a:cubicBezTo>
                  <a:pt x="120" y="475"/>
                  <a:pt x="120" y="475"/>
                  <a:pt x="120" y="475"/>
                </a:cubicBezTo>
                <a:cubicBezTo>
                  <a:pt x="128" y="478"/>
                  <a:pt x="128" y="478"/>
                  <a:pt x="128" y="478"/>
                </a:cubicBezTo>
                <a:cubicBezTo>
                  <a:pt x="132" y="472"/>
                  <a:pt x="132" y="472"/>
                  <a:pt x="132" y="472"/>
                </a:cubicBezTo>
                <a:cubicBezTo>
                  <a:pt x="133" y="476"/>
                  <a:pt x="133" y="476"/>
                  <a:pt x="133" y="476"/>
                </a:cubicBezTo>
                <a:cubicBezTo>
                  <a:pt x="138" y="472"/>
                  <a:pt x="138" y="472"/>
                  <a:pt x="138" y="472"/>
                </a:cubicBezTo>
                <a:cubicBezTo>
                  <a:pt x="138" y="474"/>
                  <a:pt x="138" y="474"/>
                  <a:pt x="138" y="474"/>
                </a:cubicBezTo>
                <a:cubicBezTo>
                  <a:pt x="134" y="487"/>
                  <a:pt x="134" y="487"/>
                  <a:pt x="134" y="487"/>
                </a:cubicBezTo>
                <a:cubicBezTo>
                  <a:pt x="131" y="486"/>
                  <a:pt x="131" y="486"/>
                  <a:pt x="131" y="486"/>
                </a:cubicBezTo>
                <a:cubicBezTo>
                  <a:pt x="131" y="493"/>
                  <a:pt x="125" y="496"/>
                  <a:pt x="118" y="498"/>
                </a:cubicBezTo>
                <a:cubicBezTo>
                  <a:pt x="122" y="504"/>
                  <a:pt x="122" y="504"/>
                  <a:pt x="122" y="504"/>
                </a:cubicBezTo>
                <a:cubicBezTo>
                  <a:pt x="120" y="505"/>
                  <a:pt x="120" y="505"/>
                  <a:pt x="120" y="505"/>
                </a:cubicBezTo>
                <a:cubicBezTo>
                  <a:pt x="119" y="506"/>
                  <a:pt x="119" y="504"/>
                  <a:pt x="119" y="504"/>
                </a:cubicBezTo>
                <a:cubicBezTo>
                  <a:pt x="119" y="505"/>
                  <a:pt x="118" y="503"/>
                  <a:pt x="118" y="503"/>
                </a:cubicBezTo>
                <a:cubicBezTo>
                  <a:pt x="115" y="500"/>
                  <a:pt x="118" y="501"/>
                  <a:pt x="115" y="501"/>
                </a:cubicBezTo>
                <a:cubicBezTo>
                  <a:pt x="113" y="501"/>
                  <a:pt x="106" y="505"/>
                  <a:pt x="103" y="507"/>
                </a:cubicBezTo>
                <a:cubicBezTo>
                  <a:pt x="102" y="508"/>
                  <a:pt x="102" y="508"/>
                  <a:pt x="102" y="508"/>
                </a:cubicBezTo>
                <a:cubicBezTo>
                  <a:pt x="103" y="509"/>
                  <a:pt x="103" y="509"/>
                  <a:pt x="103" y="509"/>
                </a:cubicBezTo>
                <a:cubicBezTo>
                  <a:pt x="107" y="510"/>
                  <a:pt x="107" y="510"/>
                  <a:pt x="107" y="510"/>
                </a:cubicBezTo>
                <a:cubicBezTo>
                  <a:pt x="103" y="510"/>
                  <a:pt x="103" y="510"/>
                  <a:pt x="103" y="510"/>
                </a:cubicBezTo>
                <a:cubicBezTo>
                  <a:pt x="100" y="510"/>
                  <a:pt x="100" y="510"/>
                  <a:pt x="100" y="510"/>
                </a:cubicBezTo>
                <a:cubicBezTo>
                  <a:pt x="96" y="511"/>
                  <a:pt x="96" y="511"/>
                  <a:pt x="96" y="511"/>
                </a:cubicBezTo>
                <a:cubicBezTo>
                  <a:pt x="89" y="518"/>
                  <a:pt x="89" y="518"/>
                  <a:pt x="89" y="518"/>
                </a:cubicBezTo>
                <a:cubicBezTo>
                  <a:pt x="87" y="518"/>
                  <a:pt x="87" y="518"/>
                  <a:pt x="87" y="518"/>
                </a:cubicBezTo>
                <a:cubicBezTo>
                  <a:pt x="88" y="520"/>
                  <a:pt x="88" y="520"/>
                  <a:pt x="88" y="520"/>
                </a:cubicBezTo>
                <a:cubicBezTo>
                  <a:pt x="87" y="520"/>
                  <a:pt x="87" y="520"/>
                  <a:pt x="87" y="520"/>
                </a:cubicBezTo>
                <a:cubicBezTo>
                  <a:pt x="82" y="522"/>
                  <a:pt x="82" y="522"/>
                  <a:pt x="82" y="522"/>
                </a:cubicBezTo>
                <a:cubicBezTo>
                  <a:pt x="83" y="523"/>
                  <a:pt x="85" y="523"/>
                  <a:pt x="87" y="523"/>
                </a:cubicBezTo>
                <a:cubicBezTo>
                  <a:pt x="91" y="522"/>
                  <a:pt x="95" y="519"/>
                  <a:pt x="93" y="516"/>
                </a:cubicBezTo>
                <a:cubicBezTo>
                  <a:pt x="103" y="515"/>
                  <a:pt x="103" y="515"/>
                  <a:pt x="103" y="515"/>
                </a:cubicBezTo>
                <a:cubicBezTo>
                  <a:pt x="105" y="514"/>
                  <a:pt x="105" y="514"/>
                  <a:pt x="105" y="514"/>
                </a:cubicBezTo>
                <a:cubicBezTo>
                  <a:pt x="106" y="510"/>
                  <a:pt x="106" y="510"/>
                  <a:pt x="106" y="510"/>
                </a:cubicBezTo>
                <a:cubicBezTo>
                  <a:pt x="113" y="511"/>
                  <a:pt x="113" y="511"/>
                  <a:pt x="113" y="511"/>
                </a:cubicBezTo>
                <a:cubicBezTo>
                  <a:pt x="113" y="507"/>
                  <a:pt x="113" y="507"/>
                  <a:pt x="113" y="507"/>
                </a:cubicBezTo>
                <a:cubicBezTo>
                  <a:pt x="122" y="508"/>
                  <a:pt x="122" y="508"/>
                  <a:pt x="122" y="508"/>
                </a:cubicBezTo>
                <a:cubicBezTo>
                  <a:pt x="124" y="506"/>
                  <a:pt x="124" y="506"/>
                  <a:pt x="124" y="506"/>
                </a:cubicBezTo>
                <a:cubicBezTo>
                  <a:pt x="154" y="481"/>
                  <a:pt x="154" y="481"/>
                  <a:pt x="154" y="481"/>
                </a:cubicBezTo>
                <a:cubicBezTo>
                  <a:pt x="156" y="483"/>
                  <a:pt x="156" y="483"/>
                  <a:pt x="156" y="483"/>
                </a:cubicBezTo>
                <a:cubicBezTo>
                  <a:pt x="153" y="489"/>
                  <a:pt x="153" y="489"/>
                  <a:pt x="153" y="489"/>
                </a:cubicBezTo>
                <a:cubicBezTo>
                  <a:pt x="153" y="489"/>
                  <a:pt x="156" y="490"/>
                  <a:pt x="156" y="490"/>
                </a:cubicBezTo>
                <a:cubicBezTo>
                  <a:pt x="158" y="490"/>
                  <a:pt x="167" y="485"/>
                  <a:pt x="169" y="484"/>
                </a:cubicBezTo>
                <a:cubicBezTo>
                  <a:pt x="165" y="473"/>
                  <a:pt x="165" y="473"/>
                  <a:pt x="165" y="473"/>
                </a:cubicBezTo>
                <a:cubicBezTo>
                  <a:pt x="159" y="483"/>
                  <a:pt x="159" y="483"/>
                  <a:pt x="159" y="483"/>
                </a:cubicBezTo>
                <a:cubicBezTo>
                  <a:pt x="158" y="482"/>
                  <a:pt x="158" y="482"/>
                  <a:pt x="158" y="482"/>
                </a:cubicBezTo>
                <a:cubicBezTo>
                  <a:pt x="161" y="476"/>
                  <a:pt x="161" y="476"/>
                  <a:pt x="161" y="476"/>
                </a:cubicBezTo>
                <a:cubicBezTo>
                  <a:pt x="156" y="474"/>
                  <a:pt x="156" y="474"/>
                  <a:pt x="156" y="474"/>
                </a:cubicBezTo>
                <a:cubicBezTo>
                  <a:pt x="154" y="472"/>
                  <a:pt x="154" y="472"/>
                  <a:pt x="154" y="472"/>
                </a:cubicBezTo>
                <a:cubicBezTo>
                  <a:pt x="154" y="472"/>
                  <a:pt x="159" y="472"/>
                  <a:pt x="160" y="471"/>
                </a:cubicBezTo>
                <a:cubicBezTo>
                  <a:pt x="163" y="468"/>
                  <a:pt x="162" y="466"/>
                  <a:pt x="161" y="465"/>
                </a:cubicBezTo>
                <a:cubicBezTo>
                  <a:pt x="162" y="463"/>
                  <a:pt x="162" y="463"/>
                  <a:pt x="162" y="463"/>
                </a:cubicBezTo>
                <a:cubicBezTo>
                  <a:pt x="167" y="459"/>
                  <a:pt x="163" y="464"/>
                  <a:pt x="168" y="456"/>
                </a:cubicBezTo>
                <a:cubicBezTo>
                  <a:pt x="170" y="452"/>
                  <a:pt x="173" y="449"/>
                  <a:pt x="179" y="448"/>
                </a:cubicBezTo>
                <a:cubicBezTo>
                  <a:pt x="173" y="456"/>
                  <a:pt x="165" y="458"/>
                  <a:pt x="172" y="471"/>
                </a:cubicBezTo>
                <a:cubicBezTo>
                  <a:pt x="192" y="460"/>
                  <a:pt x="192" y="460"/>
                  <a:pt x="192" y="460"/>
                </a:cubicBezTo>
                <a:cubicBezTo>
                  <a:pt x="192" y="454"/>
                  <a:pt x="192" y="454"/>
                  <a:pt x="192" y="454"/>
                </a:cubicBezTo>
                <a:cubicBezTo>
                  <a:pt x="207" y="458"/>
                  <a:pt x="207" y="458"/>
                  <a:pt x="207" y="458"/>
                </a:cubicBezTo>
                <a:cubicBezTo>
                  <a:pt x="212" y="463"/>
                  <a:pt x="212" y="463"/>
                  <a:pt x="212" y="463"/>
                </a:cubicBezTo>
                <a:cubicBezTo>
                  <a:pt x="222" y="458"/>
                  <a:pt x="223" y="464"/>
                  <a:pt x="233" y="466"/>
                </a:cubicBezTo>
                <a:cubicBezTo>
                  <a:pt x="240" y="457"/>
                  <a:pt x="240" y="457"/>
                  <a:pt x="240" y="457"/>
                </a:cubicBezTo>
                <a:cubicBezTo>
                  <a:pt x="240" y="463"/>
                  <a:pt x="240" y="463"/>
                  <a:pt x="240" y="463"/>
                </a:cubicBezTo>
                <a:cubicBezTo>
                  <a:pt x="247" y="464"/>
                  <a:pt x="250" y="473"/>
                  <a:pt x="253" y="478"/>
                </a:cubicBezTo>
                <a:cubicBezTo>
                  <a:pt x="266" y="478"/>
                  <a:pt x="266" y="478"/>
                  <a:pt x="266" y="478"/>
                </a:cubicBezTo>
                <a:cubicBezTo>
                  <a:pt x="271" y="491"/>
                  <a:pt x="271" y="491"/>
                  <a:pt x="271" y="491"/>
                </a:cubicBezTo>
                <a:cubicBezTo>
                  <a:pt x="270" y="491"/>
                  <a:pt x="270" y="491"/>
                  <a:pt x="270" y="491"/>
                </a:cubicBezTo>
                <a:cubicBezTo>
                  <a:pt x="257" y="478"/>
                  <a:pt x="257" y="478"/>
                  <a:pt x="257" y="478"/>
                </a:cubicBezTo>
                <a:cubicBezTo>
                  <a:pt x="256" y="487"/>
                  <a:pt x="256" y="487"/>
                  <a:pt x="256" y="487"/>
                </a:cubicBezTo>
                <a:cubicBezTo>
                  <a:pt x="261" y="486"/>
                  <a:pt x="261" y="486"/>
                  <a:pt x="261" y="486"/>
                </a:cubicBezTo>
                <a:cubicBezTo>
                  <a:pt x="263" y="489"/>
                  <a:pt x="263" y="489"/>
                  <a:pt x="263" y="489"/>
                </a:cubicBezTo>
                <a:cubicBezTo>
                  <a:pt x="268" y="492"/>
                  <a:pt x="268" y="492"/>
                  <a:pt x="268" y="492"/>
                </a:cubicBezTo>
                <a:cubicBezTo>
                  <a:pt x="263" y="492"/>
                  <a:pt x="263" y="492"/>
                  <a:pt x="263" y="492"/>
                </a:cubicBezTo>
                <a:cubicBezTo>
                  <a:pt x="265" y="497"/>
                  <a:pt x="265" y="497"/>
                  <a:pt x="265" y="497"/>
                </a:cubicBezTo>
                <a:cubicBezTo>
                  <a:pt x="269" y="492"/>
                  <a:pt x="269" y="492"/>
                  <a:pt x="269" y="492"/>
                </a:cubicBezTo>
                <a:cubicBezTo>
                  <a:pt x="272" y="498"/>
                  <a:pt x="272" y="498"/>
                  <a:pt x="272" y="498"/>
                </a:cubicBezTo>
                <a:cubicBezTo>
                  <a:pt x="275" y="494"/>
                  <a:pt x="275" y="494"/>
                  <a:pt x="275" y="494"/>
                </a:cubicBezTo>
                <a:cubicBezTo>
                  <a:pt x="276" y="492"/>
                  <a:pt x="276" y="492"/>
                  <a:pt x="276" y="492"/>
                </a:cubicBezTo>
                <a:cubicBezTo>
                  <a:pt x="282" y="501"/>
                  <a:pt x="282" y="501"/>
                  <a:pt x="282" y="501"/>
                </a:cubicBezTo>
                <a:cubicBezTo>
                  <a:pt x="284" y="504"/>
                  <a:pt x="284" y="504"/>
                  <a:pt x="284" y="504"/>
                </a:cubicBezTo>
                <a:cubicBezTo>
                  <a:pt x="283" y="505"/>
                  <a:pt x="283" y="505"/>
                  <a:pt x="283" y="505"/>
                </a:cubicBezTo>
                <a:cubicBezTo>
                  <a:pt x="282" y="504"/>
                  <a:pt x="282" y="504"/>
                  <a:pt x="282" y="504"/>
                </a:cubicBezTo>
                <a:cubicBezTo>
                  <a:pt x="281" y="501"/>
                  <a:pt x="281" y="501"/>
                  <a:pt x="281" y="501"/>
                </a:cubicBezTo>
                <a:cubicBezTo>
                  <a:pt x="274" y="499"/>
                  <a:pt x="274" y="499"/>
                  <a:pt x="274" y="499"/>
                </a:cubicBezTo>
                <a:cubicBezTo>
                  <a:pt x="274" y="509"/>
                  <a:pt x="274" y="509"/>
                  <a:pt x="274" y="509"/>
                </a:cubicBezTo>
                <a:cubicBezTo>
                  <a:pt x="278" y="512"/>
                  <a:pt x="278" y="512"/>
                  <a:pt x="278" y="512"/>
                </a:cubicBezTo>
                <a:cubicBezTo>
                  <a:pt x="275" y="516"/>
                  <a:pt x="275" y="516"/>
                  <a:pt x="275" y="516"/>
                </a:cubicBezTo>
                <a:cubicBezTo>
                  <a:pt x="276" y="520"/>
                  <a:pt x="276" y="520"/>
                  <a:pt x="276" y="520"/>
                </a:cubicBezTo>
                <a:cubicBezTo>
                  <a:pt x="282" y="518"/>
                  <a:pt x="282" y="518"/>
                  <a:pt x="282" y="518"/>
                </a:cubicBezTo>
                <a:cubicBezTo>
                  <a:pt x="282" y="517"/>
                  <a:pt x="282" y="517"/>
                  <a:pt x="282" y="517"/>
                </a:cubicBezTo>
                <a:cubicBezTo>
                  <a:pt x="282" y="513"/>
                  <a:pt x="282" y="513"/>
                  <a:pt x="282" y="513"/>
                </a:cubicBezTo>
                <a:cubicBezTo>
                  <a:pt x="282" y="513"/>
                  <a:pt x="282" y="513"/>
                  <a:pt x="282" y="513"/>
                </a:cubicBezTo>
                <a:cubicBezTo>
                  <a:pt x="277" y="509"/>
                  <a:pt x="277" y="509"/>
                  <a:pt x="277" y="509"/>
                </a:cubicBezTo>
                <a:cubicBezTo>
                  <a:pt x="282" y="510"/>
                  <a:pt x="282" y="510"/>
                  <a:pt x="282" y="510"/>
                </a:cubicBezTo>
                <a:cubicBezTo>
                  <a:pt x="282" y="510"/>
                  <a:pt x="282" y="510"/>
                  <a:pt x="282" y="510"/>
                </a:cubicBezTo>
                <a:cubicBezTo>
                  <a:pt x="283" y="505"/>
                  <a:pt x="283" y="505"/>
                  <a:pt x="283" y="505"/>
                </a:cubicBezTo>
                <a:cubicBezTo>
                  <a:pt x="287" y="509"/>
                  <a:pt x="287" y="509"/>
                  <a:pt x="287" y="509"/>
                </a:cubicBezTo>
                <a:cubicBezTo>
                  <a:pt x="285" y="509"/>
                  <a:pt x="285" y="509"/>
                  <a:pt x="285" y="509"/>
                </a:cubicBezTo>
                <a:cubicBezTo>
                  <a:pt x="287" y="522"/>
                  <a:pt x="287" y="522"/>
                  <a:pt x="287" y="522"/>
                </a:cubicBezTo>
                <a:cubicBezTo>
                  <a:pt x="289" y="522"/>
                  <a:pt x="289" y="522"/>
                  <a:pt x="289" y="522"/>
                </a:cubicBezTo>
                <a:cubicBezTo>
                  <a:pt x="291" y="523"/>
                  <a:pt x="291" y="523"/>
                  <a:pt x="291" y="523"/>
                </a:cubicBezTo>
                <a:cubicBezTo>
                  <a:pt x="295" y="521"/>
                  <a:pt x="299" y="518"/>
                  <a:pt x="299" y="529"/>
                </a:cubicBezTo>
                <a:cubicBezTo>
                  <a:pt x="304" y="532"/>
                  <a:pt x="304" y="532"/>
                  <a:pt x="304" y="532"/>
                </a:cubicBezTo>
                <a:cubicBezTo>
                  <a:pt x="304" y="532"/>
                  <a:pt x="302" y="535"/>
                  <a:pt x="303" y="535"/>
                </a:cubicBezTo>
                <a:cubicBezTo>
                  <a:pt x="303" y="550"/>
                  <a:pt x="303" y="550"/>
                  <a:pt x="303" y="550"/>
                </a:cubicBezTo>
                <a:cubicBezTo>
                  <a:pt x="315" y="563"/>
                  <a:pt x="315" y="563"/>
                  <a:pt x="315" y="563"/>
                </a:cubicBezTo>
                <a:cubicBezTo>
                  <a:pt x="322" y="561"/>
                  <a:pt x="322" y="561"/>
                  <a:pt x="322" y="561"/>
                </a:cubicBezTo>
                <a:cubicBezTo>
                  <a:pt x="325" y="560"/>
                  <a:pt x="325" y="560"/>
                  <a:pt x="325" y="560"/>
                </a:cubicBezTo>
                <a:cubicBezTo>
                  <a:pt x="332" y="559"/>
                  <a:pt x="332" y="559"/>
                  <a:pt x="332" y="559"/>
                </a:cubicBezTo>
                <a:cubicBezTo>
                  <a:pt x="333" y="561"/>
                  <a:pt x="333" y="561"/>
                  <a:pt x="333" y="561"/>
                </a:cubicBezTo>
                <a:cubicBezTo>
                  <a:pt x="332" y="565"/>
                  <a:pt x="332" y="565"/>
                  <a:pt x="332" y="565"/>
                </a:cubicBezTo>
                <a:cubicBezTo>
                  <a:pt x="325" y="564"/>
                  <a:pt x="325" y="564"/>
                  <a:pt x="325" y="564"/>
                </a:cubicBezTo>
                <a:cubicBezTo>
                  <a:pt x="322" y="564"/>
                  <a:pt x="322" y="564"/>
                  <a:pt x="322" y="564"/>
                </a:cubicBezTo>
                <a:cubicBezTo>
                  <a:pt x="319" y="564"/>
                  <a:pt x="319" y="564"/>
                  <a:pt x="319" y="564"/>
                </a:cubicBezTo>
                <a:cubicBezTo>
                  <a:pt x="322" y="569"/>
                  <a:pt x="322" y="569"/>
                  <a:pt x="322" y="569"/>
                </a:cubicBezTo>
                <a:cubicBezTo>
                  <a:pt x="324" y="573"/>
                  <a:pt x="324" y="573"/>
                  <a:pt x="324" y="573"/>
                </a:cubicBezTo>
                <a:cubicBezTo>
                  <a:pt x="322" y="601"/>
                  <a:pt x="322" y="601"/>
                  <a:pt x="322" y="601"/>
                </a:cubicBezTo>
                <a:cubicBezTo>
                  <a:pt x="322" y="601"/>
                  <a:pt x="322" y="601"/>
                  <a:pt x="322" y="601"/>
                </a:cubicBezTo>
                <a:cubicBezTo>
                  <a:pt x="322" y="601"/>
                  <a:pt x="322" y="602"/>
                  <a:pt x="322" y="602"/>
                </a:cubicBezTo>
                <a:cubicBezTo>
                  <a:pt x="322" y="605"/>
                  <a:pt x="324" y="607"/>
                  <a:pt x="324" y="610"/>
                </a:cubicBezTo>
                <a:cubicBezTo>
                  <a:pt x="324" y="615"/>
                  <a:pt x="324" y="615"/>
                  <a:pt x="324" y="615"/>
                </a:cubicBezTo>
                <a:cubicBezTo>
                  <a:pt x="324" y="621"/>
                  <a:pt x="324" y="625"/>
                  <a:pt x="325" y="627"/>
                </a:cubicBezTo>
                <a:cubicBezTo>
                  <a:pt x="327" y="631"/>
                  <a:pt x="330" y="631"/>
                  <a:pt x="333" y="638"/>
                </a:cubicBezTo>
                <a:cubicBezTo>
                  <a:pt x="336" y="648"/>
                  <a:pt x="336" y="652"/>
                  <a:pt x="347" y="659"/>
                </a:cubicBezTo>
                <a:cubicBezTo>
                  <a:pt x="351" y="662"/>
                  <a:pt x="353" y="664"/>
                  <a:pt x="355" y="665"/>
                </a:cubicBezTo>
                <a:cubicBezTo>
                  <a:pt x="356" y="665"/>
                  <a:pt x="356" y="665"/>
                  <a:pt x="356" y="665"/>
                </a:cubicBezTo>
                <a:cubicBezTo>
                  <a:pt x="358" y="666"/>
                  <a:pt x="359" y="667"/>
                  <a:pt x="360" y="668"/>
                </a:cubicBezTo>
                <a:cubicBezTo>
                  <a:pt x="361" y="669"/>
                  <a:pt x="362" y="672"/>
                  <a:pt x="365" y="677"/>
                </a:cubicBezTo>
                <a:cubicBezTo>
                  <a:pt x="366" y="678"/>
                  <a:pt x="366" y="678"/>
                  <a:pt x="366" y="679"/>
                </a:cubicBezTo>
                <a:cubicBezTo>
                  <a:pt x="367" y="680"/>
                  <a:pt x="368" y="681"/>
                  <a:pt x="370" y="683"/>
                </a:cubicBezTo>
                <a:cubicBezTo>
                  <a:pt x="370" y="684"/>
                  <a:pt x="371" y="685"/>
                  <a:pt x="372" y="686"/>
                </a:cubicBezTo>
                <a:cubicBezTo>
                  <a:pt x="373" y="687"/>
                  <a:pt x="373" y="687"/>
                  <a:pt x="373" y="687"/>
                </a:cubicBezTo>
                <a:cubicBezTo>
                  <a:pt x="373" y="688"/>
                  <a:pt x="374" y="688"/>
                  <a:pt x="374" y="689"/>
                </a:cubicBezTo>
                <a:cubicBezTo>
                  <a:pt x="376" y="691"/>
                  <a:pt x="377" y="693"/>
                  <a:pt x="378" y="694"/>
                </a:cubicBezTo>
                <a:cubicBezTo>
                  <a:pt x="379" y="695"/>
                  <a:pt x="379" y="696"/>
                  <a:pt x="379" y="697"/>
                </a:cubicBezTo>
                <a:cubicBezTo>
                  <a:pt x="380" y="697"/>
                  <a:pt x="380" y="697"/>
                  <a:pt x="380" y="697"/>
                </a:cubicBezTo>
                <a:cubicBezTo>
                  <a:pt x="380" y="698"/>
                  <a:pt x="380" y="698"/>
                  <a:pt x="380" y="698"/>
                </a:cubicBezTo>
                <a:cubicBezTo>
                  <a:pt x="380" y="699"/>
                  <a:pt x="381" y="700"/>
                  <a:pt x="381" y="700"/>
                </a:cubicBezTo>
                <a:cubicBezTo>
                  <a:pt x="380" y="698"/>
                  <a:pt x="380" y="698"/>
                  <a:pt x="380" y="698"/>
                </a:cubicBezTo>
                <a:cubicBezTo>
                  <a:pt x="380" y="697"/>
                  <a:pt x="380" y="697"/>
                  <a:pt x="379" y="697"/>
                </a:cubicBezTo>
                <a:cubicBezTo>
                  <a:pt x="378" y="697"/>
                  <a:pt x="378" y="697"/>
                  <a:pt x="378" y="697"/>
                </a:cubicBezTo>
                <a:cubicBezTo>
                  <a:pt x="378" y="697"/>
                  <a:pt x="378" y="697"/>
                  <a:pt x="378" y="697"/>
                </a:cubicBezTo>
                <a:cubicBezTo>
                  <a:pt x="374" y="696"/>
                  <a:pt x="374" y="696"/>
                  <a:pt x="374" y="696"/>
                </a:cubicBezTo>
                <a:cubicBezTo>
                  <a:pt x="373" y="696"/>
                  <a:pt x="373" y="696"/>
                  <a:pt x="373" y="696"/>
                </a:cubicBezTo>
                <a:cubicBezTo>
                  <a:pt x="373" y="696"/>
                  <a:pt x="373" y="696"/>
                  <a:pt x="373" y="696"/>
                </a:cubicBezTo>
                <a:cubicBezTo>
                  <a:pt x="372" y="696"/>
                  <a:pt x="372" y="696"/>
                  <a:pt x="372" y="696"/>
                </a:cubicBezTo>
                <a:cubicBezTo>
                  <a:pt x="372" y="697"/>
                  <a:pt x="372" y="697"/>
                  <a:pt x="372" y="697"/>
                </a:cubicBezTo>
                <a:cubicBezTo>
                  <a:pt x="372" y="697"/>
                  <a:pt x="372" y="697"/>
                  <a:pt x="372" y="697"/>
                </a:cubicBezTo>
                <a:cubicBezTo>
                  <a:pt x="373" y="697"/>
                  <a:pt x="373" y="697"/>
                  <a:pt x="373" y="697"/>
                </a:cubicBezTo>
                <a:cubicBezTo>
                  <a:pt x="374" y="698"/>
                  <a:pt x="374" y="698"/>
                  <a:pt x="374" y="698"/>
                </a:cubicBezTo>
                <a:cubicBezTo>
                  <a:pt x="378" y="700"/>
                  <a:pt x="378" y="700"/>
                  <a:pt x="378" y="700"/>
                </a:cubicBezTo>
                <a:cubicBezTo>
                  <a:pt x="380" y="702"/>
                  <a:pt x="380" y="702"/>
                  <a:pt x="380" y="702"/>
                </a:cubicBezTo>
                <a:cubicBezTo>
                  <a:pt x="381" y="705"/>
                  <a:pt x="381" y="705"/>
                  <a:pt x="381" y="705"/>
                </a:cubicBezTo>
                <a:cubicBezTo>
                  <a:pt x="381" y="705"/>
                  <a:pt x="381" y="705"/>
                  <a:pt x="381" y="705"/>
                </a:cubicBezTo>
                <a:cubicBezTo>
                  <a:pt x="383" y="705"/>
                  <a:pt x="384" y="706"/>
                  <a:pt x="385" y="706"/>
                </a:cubicBezTo>
                <a:cubicBezTo>
                  <a:pt x="391" y="708"/>
                  <a:pt x="395" y="709"/>
                  <a:pt x="392" y="717"/>
                </a:cubicBezTo>
                <a:cubicBezTo>
                  <a:pt x="394" y="719"/>
                  <a:pt x="394" y="719"/>
                  <a:pt x="394" y="719"/>
                </a:cubicBezTo>
                <a:cubicBezTo>
                  <a:pt x="399" y="722"/>
                  <a:pt x="399" y="722"/>
                  <a:pt x="399" y="722"/>
                </a:cubicBezTo>
                <a:cubicBezTo>
                  <a:pt x="401" y="723"/>
                  <a:pt x="401" y="723"/>
                  <a:pt x="401" y="723"/>
                </a:cubicBezTo>
                <a:cubicBezTo>
                  <a:pt x="406" y="726"/>
                  <a:pt x="406" y="726"/>
                  <a:pt x="406" y="726"/>
                </a:cubicBezTo>
                <a:cubicBezTo>
                  <a:pt x="408" y="727"/>
                  <a:pt x="408" y="727"/>
                  <a:pt x="408" y="727"/>
                </a:cubicBezTo>
                <a:cubicBezTo>
                  <a:pt x="408" y="723"/>
                  <a:pt x="408" y="723"/>
                  <a:pt x="408" y="723"/>
                </a:cubicBezTo>
                <a:cubicBezTo>
                  <a:pt x="406" y="721"/>
                  <a:pt x="406" y="721"/>
                  <a:pt x="406" y="721"/>
                </a:cubicBezTo>
                <a:cubicBezTo>
                  <a:pt x="401" y="715"/>
                  <a:pt x="401" y="715"/>
                  <a:pt x="401" y="715"/>
                </a:cubicBezTo>
                <a:cubicBezTo>
                  <a:pt x="399" y="712"/>
                  <a:pt x="399" y="712"/>
                  <a:pt x="399" y="712"/>
                </a:cubicBezTo>
                <a:cubicBezTo>
                  <a:pt x="394" y="706"/>
                  <a:pt x="394" y="706"/>
                  <a:pt x="394" y="706"/>
                </a:cubicBezTo>
                <a:cubicBezTo>
                  <a:pt x="388" y="698"/>
                  <a:pt x="388" y="698"/>
                  <a:pt x="388" y="698"/>
                </a:cubicBezTo>
                <a:cubicBezTo>
                  <a:pt x="391" y="697"/>
                  <a:pt x="391" y="697"/>
                  <a:pt x="391" y="697"/>
                </a:cubicBezTo>
                <a:cubicBezTo>
                  <a:pt x="385" y="692"/>
                  <a:pt x="385" y="692"/>
                  <a:pt x="385" y="692"/>
                </a:cubicBezTo>
                <a:cubicBezTo>
                  <a:pt x="381" y="689"/>
                  <a:pt x="381" y="689"/>
                  <a:pt x="381" y="689"/>
                </a:cubicBezTo>
                <a:cubicBezTo>
                  <a:pt x="379" y="687"/>
                  <a:pt x="379" y="687"/>
                  <a:pt x="379" y="687"/>
                </a:cubicBezTo>
                <a:cubicBezTo>
                  <a:pt x="379" y="686"/>
                  <a:pt x="378" y="685"/>
                  <a:pt x="378" y="683"/>
                </a:cubicBezTo>
                <a:cubicBezTo>
                  <a:pt x="378" y="682"/>
                  <a:pt x="378" y="680"/>
                  <a:pt x="378" y="679"/>
                </a:cubicBezTo>
                <a:cubicBezTo>
                  <a:pt x="379" y="678"/>
                  <a:pt x="380" y="677"/>
                  <a:pt x="381" y="676"/>
                </a:cubicBezTo>
                <a:cubicBezTo>
                  <a:pt x="382" y="676"/>
                  <a:pt x="382" y="676"/>
                  <a:pt x="382" y="676"/>
                </a:cubicBezTo>
                <a:cubicBezTo>
                  <a:pt x="385" y="682"/>
                  <a:pt x="385" y="682"/>
                  <a:pt x="385" y="682"/>
                </a:cubicBezTo>
                <a:cubicBezTo>
                  <a:pt x="388" y="690"/>
                  <a:pt x="388" y="690"/>
                  <a:pt x="388" y="690"/>
                </a:cubicBezTo>
                <a:cubicBezTo>
                  <a:pt x="394" y="694"/>
                  <a:pt x="394" y="694"/>
                  <a:pt x="394" y="694"/>
                </a:cubicBezTo>
                <a:cubicBezTo>
                  <a:pt x="399" y="697"/>
                  <a:pt x="399" y="697"/>
                  <a:pt x="399" y="697"/>
                </a:cubicBezTo>
                <a:cubicBezTo>
                  <a:pt x="399" y="697"/>
                  <a:pt x="399" y="697"/>
                  <a:pt x="399" y="697"/>
                </a:cubicBezTo>
                <a:cubicBezTo>
                  <a:pt x="399" y="697"/>
                  <a:pt x="399" y="697"/>
                  <a:pt x="399" y="697"/>
                </a:cubicBezTo>
                <a:cubicBezTo>
                  <a:pt x="397" y="700"/>
                  <a:pt x="397" y="700"/>
                  <a:pt x="397" y="700"/>
                </a:cubicBezTo>
                <a:cubicBezTo>
                  <a:pt x="398" y="700"/>
                  <a:pt x="399" y="700"/>
                  <a:pt x="399" y="700"/>
                </a:cubicBezTo>
                <a:cubicBezTo>
                  <a:pt x="400" y="701"/>
                  <a:pt x="401" y="701"/>
                  <a:pt x="401" y="701"/>
                </a:cubicBezTo>
                <a:cubicBezTo>
                  <a:pt x="403" y="702"/>
                  <a:pt x="405" y="704"/>
                  <a:pt x="406" y="706"/>
                </a:cubicBezTo>
                <a:cubicBezTo>
                  <a:pt x="408" y="709"/>
                  <a:pt x="411" y="712"/>
                  <a:pt x="415" y="716"/>
                </a:cubicBezTo>
                <a:cubicBezTo>
                  <a:pt x="420" y="720"/>
                  <a:pt x="430" y="730"/>
                  <a:pt x="430" y="733"/>
                </a:cubicBezTo>
                <a:cubicBezTo>
                  <a:pt x="430" y="745"/>
                  <a:pt x="430" y="745"/>
                  <a:pt x="430" y="745"/>
                </a:cubicBezTo>
                <a:cubicBezTo>
                  <a:pt x="433" y="745"/>
                  <a:pt x="441" y="750"/>
                  <a:pt x="449" y="754"/>
                </a:cubicBezTo>
                <a:cubicBezTo>
                  <a:pt x="454" y="757"/>
                  <a:pt x="459" y="759"/>
                  <a:pt x="464" y="761"/>
                </a:cubicBezTo>
                <a:cubicBezTo>
                  <a:pt x="468" y="763"/>
                  <a:pt x="473" y="765"/>
                  <a:pt x="477" y="766"/>
                </a:cubicBezTo>
                <a:cubicBezTo>
                  <a:pt x="478" y="766"/>
                  <a:pt x="479" y="766"/>
                  <a:pt x="480" y="766"/>
                </a:cubicBezTo>
                <a:cubicBezTo>
                  <a:pt x="480" y="766"/>
                  <a:pt x="481" y="766"/>
                  <a:pt x="481" y="766"/>
                </a:cubicBezTo>
                <a:cubicBezTo>
                  <a:pt x="480" y="768"/>
                  <a:pt x="480" y="768"/>
                  <a:pt x="480" y="768"/>
                </a:cubicBezTo>
                <a:cubicBezTo>
                  <a:pt x="488" y="771"/>
                  <a:pt x="488" y="771"/>
                  <a:pt x="488" y="771"/>
                </a:cubicBezTo>
                <a:cubicBezTo>
                  <a:pt x="490" y="772"/>
                  <a:pt x="490" y="772"/>
                  <a:pt x="490" y="772"/>
                </a:cubicBezTo>
                <a:cubicBezTo>
                  <a:pt x="490" y="772"/>
                  <a:pt x="490" y="772"/>
                  <a:pt x="490" y="772"/>
                </a:cubicBezTo>
                <a:cubicBezTo>
                  <a:pt x="491" y="769"/>
                  <a:pt x="491" y="769"/>
                  <a:pt x="491" y="769"/>
                </a:cubicBezTo>
                <a:cubicBezTo>
                  <a:pt x="493" y="769"/>
                  <a:pt x="495" y="769"/>
                  <a:pt x="496" y="769"/>
                </a:cubicBezTo>
                <a:cubicBezTo>
                  <a:pt x="497" y="769"/>
                  <a:pt x="498" y="769"/>
                  <a:pt x="499" y="769"/>
                </a:cubicBezTo>
                <a:cubicBezTo>
                  <a:pt x="504" y="770"/>
                  <a:pt x="506" y="771"/>
                  <a:pt x="506" y="772"/>
                </a:cubicBezTo>
                <a:cubicBezTo>
                  <a:pt x="507" y="772"/>
                  <a:pt x="507" y="773"/>
                  <a:pt x="506" y="773"/>
                </a:cubicBezTo>
                <a:cubicBezTo>
                  <a:pt x="506" y="775"/>
                  <a:pt x="505" y="776"/>
                  <a:pt x="506" y="778"/>
                </a:cubicBezTo>
                <a:cubicBezTo>
                  <a:pt x="507" y="778"/>
                  <a:pt x="507" y="778"/>
                  <a:pt x="508" y="779"/>
                </a:cubicBezTo>
                <a:cubicBezTo>
                  <a:pt x="508" y="779"/>
                  <a:pt x="509" y="779"/>
                  <a:pt x="509" y="779"/>
                </a:cubicBezTo>
                <a:cubicBezTo>
                  <a:pt x="509" y="779"/>
                  <a:pt x="511" y="780"/>
                  <a:pt x="513" y="780"/>
                </a:cubicBezTo>
                <a:cubicBezTo>
                  <a:pt x="514" y="780"/>
                  <a:pt x="515" y="780"/>
                  <a:pt x="516" y="781"/>
                </a:cubicBezTo>
                <a:cubicBezTo>
                  <a:pt x="517" y="781"/>
                  <a:pt x="518" y="781"/>
                  <a:pt x="519" y="781"/>
                </a:cubicBezTo>
                <a:cubicBezTo>
                  <a:pt x="520" y="781"/>
                  <a:pt x="521" y="781"/>
                  <a:pt x="522" y="781"/>
                </a:cubicBezTo>
                <a:cubicBezTo>
                  <a:pt x="523" y="781"/>
                  <a:pt x="523" y="781"/>
                  <a:pt x="524" y="781"/>
                </a:cubicBezTo>
                <a:cubicBezTo>
                  <a:pt x="524" y="781"/>
                  <a:pt x="525" y="781"/>
                  <a:pt x="526" y="781"/>
                </a:cubicBezTo>
                <a:cubicBezTo>
                  <a:pt x="526" y="781"/>
                  <a:pt x="526" y="781"/>
                  <a:pt x="527" y="781"/>
                </a:cubicBezTo>
                <a:cubicBezTo>
                  <a:pt x="527" y="781"/>
                  <a:pt x="527" y="781"/>
                  <a:pt x="527" y="781"/>
                </a:cubicBezTo>
                <a:cubicBezTo>
                  <a:pt x="527" y="781"/>
                  <a:pt x="527" y="781"/>
                  <a:pt x="527" y="781"/>
                </a:cubicBezTo>
                <a:cubicBezTo>
                  <a:pt x="527" y="781"/>
                  <a:pt x="527" y="781"/>
                  <a:pt x="527" y="781"/>
                </a:cubicBezTo>
                <a:cubicBezTo>
                  <a:pt x="527" y="781"/>
                  <a:pt x="527" y="781"/>
                  <a:pt x="527" y="781"/>
                </a:cubicBezTo>
                <a:cubicBezTo>
                  <a:pt x="527" y="781"/>
                  <a:pt x="527" y="781"/>
                  <a:pt x="527" y="781"/>
                </a:cubicBezTo>
                <a:cubicBezTo>
                  <a:pt x="527" y="781"/>
                  <a:pt x="527" y="781"/>
                  <a:pt x="527" y="781"/>
                </a:cubicBezTo>
                <a:cubicBezTo>
                  <a:pt x="527" y="781"/>
                  <a:pt x="527" y="781"/>
                  <a:pt x="527" y="781"/>
                </a:cubicBezTo>
                <a:cubicBezTo>
                  <a:pt x="527" y="781"/>
                  <a:pt x="527" y="781"/>
                  <a:pt x="527" y="781"/>
                </a:cubicBezTo>
                <a:cubicBezTo>
                  <a:pt x="527" y="781"/>
                  <a:pt x="527" y="781"/>
                  <a:pt x="527" y="781"/>
                </a:cubicBezTo>
                <a:cubicBezTo>
                  <a:pt x="527" y="781"/>
                  <a:pt x="527" y="781"/>
                  <a:pt x="527" y="781"/>
                </a:cubicBezTo>
                <a:cubicBezTo>
                  <a:pt x="527" y="781"/>
                  <a:pt x="527" y="781"/>
                  <a:pt x="527" y="781"/>
                </a:cubicBezTo>
                <a:cubicBezTo>
                  <a:pt x="527" y="781"/>
                  <a:pt x="527" y="781"/>
                  <a:pt x="527" y="781"/>
                </a:cubicBezTo>
                <a:cubicBezTo>
                  <a:pt x="527" y="781"/>
                  <a:pt x="527" y="781"/>
                  <a:pt x="527" y="781"/>
                </a:cubicBezTo>
                <a:cubicBezTo>
                  <a:pt x="527" y="781"/>
                  <a:pt x="527" y="781"/>
                  <a:pt x="527" y="781"/>
                </a:cubicBezTo>
                <a:cubicBezTo>
                  <a:pt x="527" y="781"/>
                  <a:pt x="527" y="781"/>
                  <a:pt x="527" y="781"/>
                </a:cubicBezTo>
                <a:cubicBezTo>
                  <a:pt x="527" y="781"/>
                  <a:pt x="527" y="781"/>
                  <a:pt x="527" y="781"/>
                </a:cubicBezTo>
                <a:cubicBezTo>
                  <a:pt x="528" y="781"/>
                  <a:pt x="528" y="781"/>
                  <a:pt x="528" y="781"/>
                </a:cubicBezTo>
                <a:cubicBezTo>
                  <a:pt x="528" y="781"/>
                  <a:pt x="528" y="781"/>
                  <a:pt x="528" y="781"/>
                </a:cubicBezTo>
                <a:cubicBezTo>
                  <a:pt x="528" y="781"/>
                  <a:pt x="528" y="781"/>
                  <a:pt x="528" y="781"/>
                </a:cubicBezTo>
                <a:cubicBezTo>
                  <a:pt x="528" y="781"/>
                  <a:pt x="528" y="781"/>
                  <a:pt x="528" y="781"/>
                </a:cubicBezTo>
                <a:cubicBezTo>
                  <a:pt x="528" y="781"/>
                  <a:pt x="528" y="781"/>
                  <a:pt x="528" y="781"/>
                </a:cubicBezTo>
                <a:cubicBezTo>
                  <a:pt x="528" y="781"/>
                  <a:pt x="528" y="781"/>
                  <a:pt x="528" y="781"/>
                </a:cubicBezTo>
                <a:cubicBezTo>
                  <a:pt x="528" y="781"/>
                  <a:pt x="528" y="781"/>
                  <a:pt x="528" y="781"/>
                </a:cubicBezTo>
                <a:cubicBezTo>
                  <a:pt x="528" y="781"/>
                  <a:pt x="528" y="781"/>
                  <a:pt x="528" y="781"/>
                </a:cubicBezTo>
                <a:cubicBezTo>
                  <a:pt x="528" y="781"/>
                  <a:pt x="528" y="781"/>
                  <a:pt x="528" y="781"/>
                </a:cubicBezTo>
                <a:cubicBezTo>
                  <a:pt x="528" y="781"/>
                  <a:pt x="528" y="781"/>
                  <a:pt x="528" y="781"/>
                </a:cubicBezTo>
                <a:cubicBezTo>
                  <a:pt x="528" y="781"/>
                  <a:pt x="528" y="781"/>
                  <a:pt x="528" y="781"/>
                </a:cubicBezTo>
                <a:cubicBezTo>
                  <a:pt x="528" y="781"/>
                  <a:pt x="528" y="781"/>
                  <a:pt x="528" y="781"/>
                </a:cubicBezTo>
                <a:cubicBezTo>
                  <a:pt x="528" y="781"/>
                  <a:pt x="529" y="781"/>
                  <a:pt x="529" y="781"/>
                </a:cubicBezTo>
                <a:cubicBezTo>
                  <a:pt x="530" y="782"/>
                  <a:pt x="532" y="783"/>
                  <a:pt x="533" y="784"/>
                </a:cubicBezTo>
                <a:cubicBezTo>
                  <a:pt x="533" y="784"/>
                  <a:pt x="533" y="784"/>
                  <a:pt x="533" y="784"/>
                </a:cubicBezTo>
                <a:cubicBezTo>
                  <a:pt x="533" y="784"/>
                  <a:pt x="533" y="784"/>
                  <a:pt x="533" y="784"/>
                </a:cubicBezTo>
                <a:cubicBezTo>
                  <a:pt x="533" y="784"/>
                  <a:pt x="533" y="784"/>
                  <a:pt x="533" y="784"/>
                </a:cubicBezTo>
                <a:cubicBezTo>
                  <a:pt x="533" y="784"/>
                  <a:pt x="533" y="784"/>
                  <a:pt x="533" y="784"/>
                </a:cubicBezTo>
                <a:cubicBezTo>
                  <a:pt x="533" y="784"/>
                  <a:pt x="533" y="784"/>
                  <a:pt x="533" y="784"/>
                </a:cubicBezTo>
                <a:cubicBezTo>
                  <a:pt x="533" y="784"/>
                  <a:pt x="533" y="784"/>
                  <a:pt x="533" y="784"/>
                </a:cubicBezTo>
                <a:cubicBezTo>
                  <a:pt x="533" y="784"/>
                  <a:pt x="533" y="784"/>
                  <a:pt x="533" y="784"/>
                </a:cubicBezTo>
                <a:cubicBezTo>
                  <a:pt x="533" y="784"/>
                  <a:pt x="533" y="784"/>
                  <a:pt x="533" y="784"/>
                </a:cubicBezTo>
                <a:cubicBezTo>
                  <a:pt x="533" y="784"/>
                  <a:pt x="533" y="784"/>
                  <a:pt x="533" y="784"/>
                </a:cubicBezTo>
                <a:cubicBezTo>
                  <a:pt x="533" y="784"/>
                  <a:pt x="533" y="784"/>
                  <a:pt x="533" y="784"/>
                </a:cubicBezTo>
                <a:cubicBezTo>
                  <a:pt x="534" y="784"/>
                  <a:pt x="534" y="784"/>
                  <a:pt x="534" y="784"/>
                </a:cubicBezTo>
                <a:cubicBezTo>
                  <a:pt x="534" y="784"/>
                  <a:pt x="534" y="784"/>
                  <a:pt x="534" y="784"/>
                </a:cubicBezTo>
                <a:cubicBezTo>
                  <a:pt x="534" y="784"/>
                  <a:pt x="534" y="784"/>
                  <a:pt x="534" y="784"/>
                </a:cubicBezTo>
                <a:cubicBezTo>
                  <a:pt x="534" y="784"/>
                  <a:pt x="534" y="784"/>
                  <a:pt x="534" y="784"/>
                </a:cubicBezTo>
                <a:cubicBezTo>
                  <a:pt x="534" y="784"/>
                  <a:pt x="534" y="784"/>
                  <a:pt x="534" y="784"/>
                </a:cubicBezTo>
                <a:cubicBezTo>
                  <a:pt x="534" y="784"/>
                  <a:pt x="534" y="784"/>
                  <a:pt x="534" y="784"/>
                </a:cubicBezTo>
                <a:cubicBezTo>
                  <a:pt x="534" y="785"/>
                  <a:pt x="534" y="785"/>
                  <a:pt x="534" y="785"/>
                </a:cubicBezTo>
                <a:cubicBezTo>
                  <a:pt x="534" y="785"/>
                  <a:pt x="534" y="785"/>
                  <a:pt x="534" y="785"/>
                </a:cubicBezTo>
                <a:cubicBezTo>
                  <a:pt x="534" y="785"/>
                  <a:pt x="534" y="785"/>
                  <a:pt x="534" y="785"/>
                </a:cubicBezTo>
                <a:cubicBezTo>
                  <a:pt x="534" y="785"/>
                  <a:pt x="534" y="785"/>
                  <a:pt x="534" y="785"/>
                </a:cubicBezTo>
                <a:cubicBezTo>
                  <a:pt x="535" y="785"/>
                  <a:pt x="535" y="785"/>
                  <a:pt x="535" y="785"/>
                </a:cubicBezTo>
                <a:cubicBezTo>
                  <a:pt x="535" y="785"/>
                  <a:pt x="535" y="785"/>
                  <a:pt x="535" y="785"/>
                </a:cubicBezTo>
                <a:cubicBezTo>
                  <a:pt x="535" y="785"/>
                  <a:pt x="535" y="785"/>
                  <a:pt x="535" y="785"/>
                </a:cubicBezTo>
                <a:cubicBezTo>
                  <a:pt x="535" y="785"/>
                  <a:pt x="535" y="785"/>
                  <a:pt x="535" y="785"/>
                </a:cubicBezTo>
                <a:cubicBezTo>
                  <a:pt x="535" y="785"/>
                  <a:pt x="535" y="785"/>
                  <a:pt x="535" y="785"/>
                </a:cubicBezTo>
                <a:cubicBezTo>
                  <a:pt x="535" y="785"/>
                  <a:pt x="535" y="785"/>
                  <a:pt x="535" y="785"/>
                </a:cubicBezTo>
                <a:cubicBezTo>
                  <a:pt x="535" y="785"/>
                  <a:pt x="535" y="785"/>
                  <a:pt x="535" y="785"/>
                </a:cubicBezTo>
                <a:cubicBezTo>
                  <a:pt x="535" y="785"/>
                  <a:pt x="535" y="785"/>
                  <a:pt x="535" y="785"/>
                </a:cubicBezTo>
                <a:cubicBezTo>
                  <a:pt x="535" y="785"/>
                  <a:pt x="535" y="786"/>
                  <a:pt x="536" y="786"/>
                </a:cubicBezTo>
                <a:cubicBezTo>
                  <a:pt x="537" y="788"/>
                  <a:pt x="539" y="790"/>
                  <a:pt x="539" y="792"/>
                </a:cubicBezTo>
                <a:cubicBezTo>
                  <a:pt x="539" y="793"/>
                  <a:pt x="539" y="793"/>
                  <a:pt x="539" y="793"/>
                </a:cubicBezTo>
                <a:cubicBezTo>
                  <a:pt x="539" y="793"/>
                  <a:pt x="539" y="793"/>
                  <a:pt x="539" y="793"/>
                </a:cubicBezTo>
                <a:cubicBezTo>
                  <a:pt x="539" y="794"/>
                  <a:pt x="539" y="794"/>
                  <a:pt x="539" y="794"/>
                </a:cubicBezTo>
                <a:cubicBezTo>
                  <a:pt x="537" y="808"/>
                  <a:pt x="537" y="808"/>
                  <a:pt x="537" y="808"/>
                </a:cubicBezTo>
                <a:cubicBezTo>
                  <a:pt x="537" y="810"/>
                  <a:pt x="537" y="810"/>
                  <a:pt x="537" y="810"/>
                </a:cubicBezTo>
                <a:cubicBezTo>
                  <a:pt x="539" y="810"/>
                  <a:pt x="539" y="810"/>
                  <a:pt x="539" y="810"/>
                </a:cubicBezTo>
                <a:cubicBezTo>
                  <a:pt x="554" y="810"/>
                  <a:pt x="554" y="810"/>
                  <a:pt x="554" y="810"/>
                </a:cubicBezTo>
                <a:cubicBezTo>
                  <a:pt x="555" y="810"/>
                  <a:pt x="555" y="810"/>
                  <a:pt x="555" y="810"/>
                </a:cubicBezTo>
                <a:cubicBezTo>
                  <a:pt x="556" y="808"/>
                  <a:pt x="556" y="808"/>
                  <a:pt x="556" y="808"/>
                </a:cubicBezTo>
                <a:cubicBezTo>
                  <a:pt x="557" y="810"/>
                  <a:pt x="557" y="810"/>
                  <a:pt x="557" y="810"/>
                </a:cubicBezTo>
                <a:cubicBezTo>
                  <a:pt x="558" y="810"/>
                  <a:pt x="558" y="810"/>
                  <a:pt x="558" y="810"/>
                </a:cubicBezTo>
                <a:cubicBezTo>
                  <a:pt x="559" y="811"/>
                  <a:pt x="559" y="811"/>
                  <a:pt x="559" y="811"/>
                </a:cubicBezTo>
                <a:cubicBezTo>
                  <a:pt x="562" y="811"/>
                  <a:pt x="562" y="811"/>
                  <a:pt x="562" y="811"/>
                </a:cubicBezTo>
                <a:cubicBezTo>
                  <a:pt x="566" y="808"/>
                  <a:pt x="566" y="808"/>
                  <a:pt x="566" y="808"/>
                </a:cubicBezTo>
                <a:cubicBezTo>
                  <a:pt x="566" y="811"/>
                  <a:pt x="566" y="811"/>
                  <a:pt x="566" y="811"/>
                </a:cubicBezTo>
                <a:cubicBezTo>
                  <a:pt x="570" y="808"/>
                  <a:pt x="570" y="808"/>
                  <a:pt x="570" y="808"/>
                </a:cubicBezTo>
                <a:cubicBezTo>
                  <a:pt x="572" y="808"/>
                  <a:pt x="572" y="808"/>
                  <a:pt x="572" y="808"/>
                </a:cubicBezTo>
                <a:cubicBezTo>
                  <a:pt x="574" y="808"/>
                  <a:pt x="574" y="808"/>
                  <a:pt x="574" y="808"/>
                </a:cubicBezTo>
                <a:cubicBezTo>
                  <a:pt x="579" y="808"/>
                  <a:pt x="579" y="808"/>
                  <a:pt x="579" y="808"/>
                </a:cubicBezTo>
                <a:cubicBezTo>
                  <a:pt x="582" y="808"/>
                  <a:pt x="582" y="808"/>
                  <a:pt x="582" y="808"/>
                </a:cubicBezTo>
                <a:cubicBezTo>
                  <a:pt x="582" y="808"/>
                  <a:pt x="582" y="808"/>
                  <a:pt x="582" y="808"/>
                </a:cubicBezTo>
                <a:cubicBezTo>
                  <a:pt x="586" y="815"/>
                  <a:pt x="586" y="815"/>
                  <a:pt x="586" y="823"/>
                </a:cubicBezTo>
                <a:cubicBezTo>
                  <a:pt x="586" y="825"/>
                  <a:pt x="587" y="837"/>
                  <a:pt x="582" y="837"/>
                </a:cubicBezTo>
                <a:cubicBezTo>
                  <a:pt x="581" y="837"/>
                  <a:pt x="580" y="837"/>
                  <a:pt x="580" y="836"/>
                </a:cubicBezTo>
                <a:cubicBezTo>
                  <a:pt x="579" y="838"/>
                  <a:pt x="579" y="838"/>
                  <a:pt x="579" y="838"/>
                </a:cubicBezTo>
                <a:cubicBezTo>
                  <a:pt x="579" y="839"/>
                  <a:pt x="579" y="839"/>
                  <a:pt x="579" y="839"/>
                </a:cubicBezTo>
                <a:cubicBezTo>
                  <a:pt x="576" y="845"/>
                  <a:pt x="576" y="845"/>
                  <a:pt x="576" y="845"/>
                </a:cubicBezTo>
                <a:cubicBezTo>
                  <a:pt x="574" y="846"/>
                  <a:pt x="574" y="846"/>
                  <a:pt x="574" y="846"/>
                </a:cubicBezTo>
                <a:cubicBezTo>
                  <a:pt x="572" y="847"/>
                  <a:pt x="572" y="847"/>
                  <a:pt x="572" y="847"/>
                </a:cubicBezTo>
                <a:cubicBezTo>
                  <a:pt x="569" y="848"/>
                  <a:pt x="569" y="848"/>
                  <a:pt x="569" y="848"/>
                </a:cubicBezTo>
                <a:cubicBezTo>
                  <a:pt x="570" y="854"/>
                  <a:pt x="570" y="854"/>
                  <a:pt x="570" y="854"/>
                </a:cubicBezTo>
                <a:cubicBezTo>
                  <a:pt x="566" y="859"/>
                  <a:pt x="566" y="859"/>
                  <a:pt x="566" y="859"/>
                </a:cubicBezTo>
                <a:cubicBezTo>
                  <a:pt x="565" y="868"/>
                  <a:pt x="565" y="868"/>
                  <a:pt x="565" y="868"/>
                </a:cubicBezTo>
                <a:cubicBezTo>
                  <a:pt x="572" y="870"/>
                  <a:pt x="572" y="870"/>
                  <a:pt x="572" y="870"/>
                </a:cubicBezTo>
                <a:cubicBezTo>
                  <a:pt x="572" y="870"/>
                  <a:pt x="572" y="870"/>
                  <a:pt x="572" y="870"/>
                </a:cubicBezTo>
                <a:cubicBezTo>
                  <a:pt x="572" y="870"/>
                  <a:pt x="572" y="870"/>
                  <a:pt x="572" y="870"/>
                </a:cubicBezTo>
                <a:cubicBezTo>
                  <a:pt x="562" y="878"/>
                  <a:pt x="562" y="878"/>
                  <a:pt x="562" y="878"/>
                </a:cubicBezTo>
                <a:cubicBezTo>
                  <a:pt x="565" y="891"/>
                  <a:pt x="565" y="891"/>
                  <a:pt x="565" y="891"/>
                </a:cubicBezTo>
                <a:cubicBezTo>
                  <a:pt x="569" y="889"/>
                  <a:pt x="569" y="889"/>
                  <a:pt x="569" y="889"/>
                </a:cubicBezTo>
                <a:cubicBezTo>
                  <a:pt x="572" y="893"/>
                  <a:pt x="572" y="893"/>
                  <a:pt x="572" y="893"/>
                </a:cubicBezTo>
                <a:cubicBezTo>
                  <a:pt x="574" y="898"/>
                  <a:pt x="574" y="898"/>
                  <a:pt x="574" y="898"/>
                </a:cubicBezTo>
                <a:cubicBezTo>
                  <a:pt x="579" y="906"/>
                  <a:pt x="579" y="906"/>
                  <a:pt x="579" y="906"/>
                </a:cubicBezTo>
                <a:cubicBezTo>
                  <a:pt x="582" y="910"/>
                  <a:pt x="582" y="910"/>
                  <a:pt x="582" y="910"/>
                </a:cubicBezTo>
                <a:cubicBezTo>
                  <a:pt x="587" y="920"/>
                  <a:pt x="587" y="920"/>
                  <a:pt x="587" y="920"/>
                </a:cubicBezTo>
                <a:cubicBezTo>
                  <a:pt x="588" y="919"/>
                  <a:pt x="588" y="919"/>
                  <a:pt x="588" y="919"/>
                </a:cubicBezTo>
                <a:cubicBezTo>
                  <a:pt x="588" y="919"/>
                  <a:pt x="588" y="919"/>
                  <a:pt x="588" y="919"/>
                </a:cubicBezTo>
                <a:cubicBezTo>
                  <a:pt x="590" y="920"/>
                  <a:pt x="590" y="920"/>
                  <a:pt x="590" y="920"/>
                </a:cubicBezTo>
                <a:cubicBezTo>
                  <a:pt x="590" y="921"/>
                  <a:pt x="590" y="921"/>
                  <a:pt x="591" y="922"/>
                </a:cubicBezTo>
                <a:cubicBezTo>
                  <a:pt x="591" y="924"/>
                  <a:pt x="591" y="924"/>
                  <a:pt x="591" y="924"/>
                </a:cubicBezTo>
                <a:cubicBezTo>
                  <a:pt x="593" y="929"/>
                  <a:pt x="597" y="937"/>
                  <a:pt x="601" y="943"/>
                </a:cubicBezTo>
                <a:cubicBezTo>
                  <a:pt x="602" y="944"/>
                  <a:pt x="603" y="945"/>
                  <a:pt x="604" y="946"/>
                </a:cubicBezTo>
                <a:cubicBezTo>
                  <a:pt x="606" y="948"/>
                  <a:pt x="609" y="949"/>
                  <a:pt x="611" y="950"/>
                </a:cubicBezTo>
                <a:cubicBezTo>
                  <a:pt x="612" y="950"/>
                  <a:pt x="614" y="950"/>
                  <a:pt x="615" y="949"/>
                </a:cubicBezTo>
                <a:cubicBezTo>
                  <a:pt x="614" y="952"/>
                  <a:pt x="614" y="952"/>
                  <a:pt x="614" y="952"/>
                </a:cubicBezTo>
                <a:cubicBezTo>
                  <a:pt x="615" y="952"/>
                  <a:pt x="616" y="952"/>
                  <a:pt x="617" y="952"/>
                </a:cubicBezTo>
                <a:cubicBezTo>
                  <a:pt x="618" y="953"/>
                  <a:pt x="619" y="953"/>
                  <a:pt x="620" y="953"/>
                </a:cubicBezTo>
                <a:cubicBezTo>
                  <a:pt x="622" y="954"/>
                  <a:pt x="623" y="955"/>
                  <a:pt x="624" y="956"/>
                </a:cubicBezTo>
                <a:cubicBezTo>
                  <a:pt x="628" y="958"/>
                  <a:pt x="632" y="962"/>
                  <a:pt x="632" y="964"/>
                </a:cubicBezTo>
                <a:cubicBezTo>
                  <a:pt x="633" y="974"/>
                  <a:pt x="634" y="975"/>
                  <a:pt x="634" y="986"/>
                </a:cubicBezTo>
                <a:cubicBezTo>
                  <a:pt x="634" y="991"/>
                  <a:pt x="634" y="991"/>
                  <a:pt x="634" y="991"/>
                </a:cubicBezTo>
                <a:cubicBezTo>
                  <a:pt x="635" y="1001"/>
                  <a:pt x="635" y="1001"/>
                  <a:pt x="635" y="1001"/>
                </a:cubicBezTo>
                <a:cubicBezTo>
                  <a:pt x="634" y="1019"/>
                  <a:pt x="634" y="1019"/>
                  <a:pt x="634" y="1019"/>
                </a:cubicBezTo>
                <a:cubicBezTo>
                  <a:pt x="635" y="1024"/>
                  <a:pt x="635" y="1024"/>
                  <a:pt x="635" y="1024"/>
                </a:cubicBezTo>
                <a:cubicBezTo>
                  <a:pt x="634" y="1033"/>
                  <a:pt x="634" y="1033"/>
                  <a:pt x="634" y="1033"/>
                </a:cubicBezTo>
                <a:cubicBezTo>
                  <a:pt x="636" y="1043"/>
                  <a:pt x="636" y="1043"/>
                  <a:pt x="636" y="1043"/>
                </a:cubicBezTo>
                <a:cubicBezTo>
                  <a:pt x="637" y="1043"/>
                  <a:pt x="637" y="1043"/>
                  <a:pt x="637" y="1043"/>
                </a:cubicBezTo>
                <a:cubicBezTo>
                  <a:pt x="639" y="1043"/>
                  <a:pt x="639" y="1043"/>
                  <a:pt x="639" y="1043"/>
                </a:cubicBezTo>
                <a:cubicBezTo>
                  <a:pt x="639" y="1043"/>
                  <a:pt x="639" y="1044"/>
                  <a:pt x="639" y="1044"/>
                </a:cubicBezTo>
                <a:cubicBezTo>
                  <a:pt x="639" y="1044"/>
                  <a:pt x="639" y="1045"/>
                  <a:pt x="639" y="1046"/>
                </a:cubicBezTo>
                <a:cubicBezTo>
                  <a:pt x="639" y="1052"/>
                  <a:pt x="639" y="1052"/>
                  <a:pt x="639" y="1052"/>
                </a:cubicBezTo>
                <a:cubicBezTo>
                  <a:pt x="637" y="1063"/>
                  <a:pt x="637" y="1063"/>
                  <a:pt x="637" y="1063"/>
                </a:cubicBezTo>
                <a:cubicBezTo>
                  <a:pt x="637" y="1063"/>
                  <a:pt x="637" y="1063"/>
                  <a:pt x="637" y="1063"/>
                </a:cubicBezTo>
                <a:cubicBezTo>
                  <a:pt x="637" y="1065"/>
                  <a:pt x="637" y="1066"/>
                  <a:pt x="637" y="1066"/>
                </a:cubicBezTo>
                <a:cubicBezTo>
                  <a:pt x="638" y="1066"/>
                  <a:pt x="638" y="1066"/>
                  <a:pt x="639" y="1067"/>
                </a:cubicBezTo>
                <a:cubicBezTo>
                  <a:pt x="639" y="1068"/>
                  <a:pt x="638" y="1068"/>
                  <a:pt x="637" y="1069"/>
                </a:cubicBezTo>
                <a:cubicBezTo>
                  <a:pt x="633" y="1072"/>
                  <a:pt x="634" y="1077"/>
                  <a:pt x="637" y="1081"/>
                </a:cubicBezTo>
                <a:cubicBezTo>
                  <a:pt x="639" y="1083"/>
                  <a:pt x="641" y="1085"/>
                  <a:pt x="643" y="1087"/>
                </a:cubicBezTo>
                <a:cubicBezTo>
                  <a:pt x="637" y="1092"/>
                  <a:pt x="637" y="1092"/>
                  <a:pt x="637" y="1092"/>
                </a:cubicBezTo>
                <a:cubicBezTo>
                  <a:pt x="637" y="1093"/>
                  <a:pt x="637" y="1093"/>
                  <a:pt x="637" y="1093"/>
                </a:cubicBezTo>
                <a:cubicBezTo>
                  <a:pt x="637" y="1093"/>
                  <a:pt x="637" y="1093"/>
                  <a:pt x="637" y="1093"/>
                </a:cubicBezTo>
                <a:cubicBezTo>
                  <a:pt x="640" y="1092"/>
                  <a:pt x="640" y="1092"/>
                  <a:pt x="640" y="1092"/>
                </a:cubicBezTo>
                <a:cubicBezTo>
                  <a:pt x="642" y="1108"/>
                  <a:pt x="642" y="1108"/>
                  <a:pt x="642" y="1108"/>
                </a:cubicBezTo>
                <a:cubicBezTo>
                  <a:pt x="648" y="1108"/>
                  <a:pt x="648" y="1108"/>
                  <a:pt x="648" y="1108"/>
                </a:cubicBezTo>
                <a:cubicBezTo>
                  <a:pt x="650" y="1108"/>
                  <a:pt x="650" y="1108"/>
                  <a:pt x="650" y="1108"/>
                </a:cubicBezTo>
                <a:cubicBezTo>
                  <a:pt x="651" y="1108"/>
                  <a:pt x="651" y="1108"/>
                  <a:pt x="651" y="1108"/>
                </a:cubicBezTo>
                <a:cubicBezTo>
                  <a:pt x="653" y="1114"/>
                  <a:pt x="653" y="1114"/>
                  <a:pt x="653" y="1114"/>
                </a:cubicBezTo>
                <a:cubicBezTo>
                  <a:pt x="651" y="1115"/>
                  <a:pt x="651" y="1115"/>
                  <a:pt x="651" y="1115"/>
                </a:cubicBezTo>
                <a:cubicBezTo>
                  <a:pt x="651" y="1115"/>
                  <a:pt x="651" y="1115"/>
                  <a:pt x="651" y="1115"/>
                </a:cubicBezTo>
                <a:cubicBezTo>
                  <a:pt x="648" y="1113"/>
                  <a:pt x="648" y="1113"/>
                  <a:pt x="648" y="1113"/>
                </a:cubicBezTo>
                <a:cubicBezTo>
                  <a:pt x="648" y="1113"/>
                  <a:pt x="648" y="1113"/>
                  <a:pt x="648" y="1113"/>
                </a:cubicBezTo>
                <a:cubicBezTo>
                  <a:pt x="640" y="1116"/>
                  <a:pt x="640" y="1116"/>
                  <a:pt x="640" y="1116"/>
                </a:cubicBezTo>
                <a:cubicBezTo>
                  <a:pt x="648" y="1120"/>
                  <a:pt x="648" y="1120"/>
                  <a:pt x="648" y="1120"/>
                </a:cubicBezTo>
                <a:cubicBezTo>
                  <a:pt x="651" y="1122"/>
                  <a:pt x="651" y="1122"/>
                  <a:pt x="651" y="1122"/>
                </a:cubicBezTo>
                <a:cubicBezTo>
                  <a:pt x="652" y="1123"/>
                  <a:pt x="652" y="1123"/>
                  <a:pt x="652" y="1123"/>
                </a:cubicBezTo>
                <a:cubicBezTo>
                  <a:pt x="652" y="1123"/>
                  <a:pt x="651" y="1122"/>
                  <a:pt x="651" y="1122"/>
                </a:cubicBezTo>
                <a:cubicBezTo>
                  <a:pt x="650" y="1122"/>
                  <a:pt x="648" y="1122"/>
                  <a:pt x="648" y="1122"/>
                </a:cubicBezTo>
                <a:cubicBezTo>
                  <a:pt x="646" y="1122"/>
                  <a:pt x="646" y="1123"/>
                  <a:pt x="646" y="1124"/>
                </a:cubicBezTo>
                <a:cubicBezTo>
                  <a:pt x="646" y="1126"/>
                  <a:pt x="646" y="1127"/>
                  <a:pt x="648" y="1128"/>
                </a:cubicBezTo>
                <a:cubicBezTo>
                  <a:pt x="648" y="1129"/>
                  <a:pt x="650" y="1130"/>
                  <a:pt x="651" y="1131"/>
                </a:cubicBezTo>
                <a:cubicBezTo>
                  <a:pt x="651" y="1132"/>
                  <a:pt x="652" y="1132"/>
                  <a:pt x="652" y="1133"/>
                </a:cubicBezTo>
                <a:cubicBezTo>
                  <a:pt x="651" y="1133"/>
                  <a:pt x="651" y="1133"/>
                  <a:pt x="651" y="1133"/>
                </a:cubicBezTo>
                <a:cubicBezTo>
                  <a:pt x="648" y="1133"/>
                  <a:pt x="648" y="1133"/>
                  <a:pt x="648" y="1133"/>
                </a:cubicBezTo>
                <a:cubicBezTo>
                  <a:pt x="647" y="1133"/>
                  <a:pt x="647" y="1133"/>
                  <a:pt x="647" y="1133"/>
                </a:cubicBezTo>
                <a:cubicBezTo>
                  <a:pt x="648" y="1134"/>
                  <a:pt x="648" y="1134"/>
                  <a:pt x="648" y="1134"/>
                </a:cubicBezTo>
                <a:cubicBezTo>
                  <a:pt x="649" y="1138"/>
                  <a:pt x="649" y="1138"/>
                  <a:pt x="649" y="1138"/>
                </a:cubicBezTo>
                <a:cubicBezTo>
                  <a:pt x="651" y="1138"/>
                  <a:pt x="651" y="1138"/>
                  <a:pt x="651" y="1138"/>
                </a:cubicBezTo>
                <a:cubicBezTo>
                  <a:pt x="651" y="1137"/>
                  <a:pt x="651" y="1137"/>
                  <a:pt x="651" y="1137"/>
                </a:cubicBezTo>
                <a:cubicBezTo>
                  <a:pt x="651" y="1140"/>
                  <a:pt x="651" y="1140"/>
                  <a:pt x="651" y="1140"/>
                </a:cubicBezTo>
                <a:cubicBezTo>
                  <a:pt x="654" y="1147"/>
                  <a:pt x="654" y="1147"/>
                  <a:pt x="654" y="1147"/>
                </a:cubicBezTo>
                <a:cubicBezTo>
                  <a:pt x="657" y="1147"/>
                  <a:pt x="657" y="1147"/>
                  <a:pt x="657" y="1147"/>
                </a:cubicBezTo>
                <a:cubicBezTo>
                  <a:pt x="659" y="1147"/>
                  <a:pt x="659" y="1147"/>
                  <a:pt x="659" y="1147"/>
                </a:cubicBezTo>
                <a:cubicBezTo>
                  <a:pt x="657" y="1148"/>
                  <a:pt x="657" y="1148"/>
                  <a:pt x="657" y="1148"/>
                </a:cubicBezTo>
                <a:cubicBezTo>
                  <a:pt x="655" y="1149"/>
                  <a:pt x="655" y="1149"/>
                  <a:pt x="655" y="1149"/>
                </a:cubicBezTo>
                <a:cubicBezTo>
                  <a:pt x="657" y="1151"/>
                  <a:pt x="657" y="1151"/>
                  <a:pt x="657" y="1151"/>
                </a:cubicBezTo>
                <a:cubicBezTo>
                  <a:pt x="661" y="1154"/>
                  <a:pt x="661" y="1154"/>
                  <a:pt x="661" y="1154"/>
                </a:cubicBezTo>
                <a:cubicBezTo>
                  <a:pt x="662" y="1150"/>
                  <a:pt x="662" y="1150"/>
                  <a:pt x="662" y="1150"/>
                </a:cubicBezTo>
                <a:cubicBezTo>
                  <a:pt x="664" y="1155"/>
                  <a:pt x="664" y="1155"/>
                  <a:pt x="664" y="1155"/>
                </a:cubicBezTo>
                <a:cubicBezTo>
                  <a:pt x="672" y="1156"/>
                  <a:pt x="672" y="1156"/>
                  <a:pt x="672" y="1156"/>
                </a:cubicBezTo>
                <a:cubicBezTo>
                  <a:pt x="668" y="1160"/>
                  <a:pt x="668" y="1160"/>
                  <a:pt x="668" y="1160"/>
                </a:cubicBezTo>
                <a:cubicBezTo>
                  <a:pt x="667" y="1157"/>
                  <a:pt x="667" y="1157"/>
                  <a:pt x="667" y="1157"/>
                </a:cubicBezTo>
                <a:cubicBezTo>
                  <a:pt x="665" y="1157"/>
                  <a:pt x="665" y="1157"/>
                  <a:pt x="665" y="1157"/>
                </a:cubicBezTo>
                <a:cubicBezTo>
                  <a:pt x="661" y="1154"/>
                  <a:pt x="661" y="1154"/>
                  <a:pt x="661" y="1154"/>
                </a:cubicBezTo>
                <a:cubicBezTo>
                  <a:pt x="661" y="1158"/>
                  <a:pt x="661" y="1158"/>
                  <a:pt x="661" y="1158"/>
                </a:cubicBezTo>
                <a:cubicBezTo>
                  <a:pt x="670" y="1161"/>
                  <a:pt x="670" y="1161"/>
                  <a:pt x="670" y="1161"/>
                </a:cubicBezTo>
                <a:cubicBezTo>
                  <a:pt x="677" y="1165"/>
                  <a:pt x="677" y="1165"/>
                  <a:pt x="677" y="1165"/>
                </a:cubicBezTo>
                <a:cubicBezTo>
                  <a:pt x="682" y="1168"/>
                  <a:pt x="682" y="1168"/>
                  <a:pt x="682" y="1168"/>
                </a:cubicBezTo>
                <a:cubicBezTo>
                  <a:pt x="680" y="1169"/>
                  <a:pt x="680" y="1169"/>
                  <a:pt x="680" y="1169"/>
                </a:cubicBezTo>
                <a:cubicBezTo>
                  <a:pt x="677" y="1168"/>
                  <a:pt x="677" y="1168"/>
                  <a:pt x="677" y="1168"/>
                </a:cubicBezTo>
                <a:cubicBezTo>
                  <a:pt x="671" y="1166"/>
                  <a:pt x="671" y="1166"/>
                  <a:pt x="671" y="1166"/>
                </a:cubicBezTo>
                <a:cubicBezTo>
                  <a:pt x="670" y="1163"/>
                  <a:pt x="670" y="1163"/>
                  <a:pt x="670" y="1163"/>
                </a:cubicBezTo>
                <a:cubicBezTo>
                  <a:pt x="664" y="1164"/>
                  <a:pt x="664" y="1164"/>
                  <a:pt x="664" y="1164"/>
                </a:cubicBezTo>
                <a:cubicBezTo>
                  <a:pt x="677" y="1171"/>
                  <a:pt x="677" y="1171"/>
                  <a:pt x="677" y="1171"/>
                </a:cubicBezTo>
                <a:cubicBezTo>
                  <a:pt x="679" y="1172"/>
                  <a:pt x="679" y="1172"/>
                  <a:pt x="679" y="1172"/>
                </a:cubicBezTo>
                <a:cubicBezTo>
                  <a:pt x="686" y="1169"/>
                  <a:pt x="686" y="1169"/>
                  <a:pt x="686" y="1169"/>
                </a:cubicBezTo>
                <a:cubicBezTo>
                  <a:pt x="685" y="1165"/>
                  <a:pt x="685" y="1165"/>
                  <a:pt x="685" y="1165"/>
                </a:cubicBezTo>
                <a:cubicBezTo>
                  <a:pt x="692" y="1169"/>
                  <a:pt x="692" y="1169"/>
                  <a:pt x="692" y="1169"/>
                </a:cubicBezTo>
                <a:cubicBezTo>
                  <a:pt x="686" y="1171"/>
                  <a:pt x="686" y="1171"/>
                  <a:pt x="686" y="1171"/>
                </a:cubicBezTo>
                <a:cubicBezTo>
                  <a:pt x="690" y="1177"/>
                  <a:pt x="690" y="1177"/>
                  <a:pt x="690" y="1177"/>
                </a:cubicBezTo>
                <a:cubicBezTo>
                  <a:pt x="695" y="1174"/>
                  <a:pt x="695" y="1174"/>
                  <a:pt x="695" y="1174"/>
                </a:cubicBezTo>
                <a:cubicBezTo>
                  <a:pt x="698" y="1177"/>
                  <a:pt x="698" y="1177"/>
                  <a:pt x="698" y="1177"/>
                </a:cubicBezTo>
                <a:cubicBezTo>
                  <a:pt x="700" y="1173"/>
                  <a:pt x="700" y="1173"/>
                  <a:pt x="700" y="1173"/>
                </a:cubicBezTo>
                <a:cubicBezTo>
                  <a:pt x="701" y="1176"/>
                  <a:pt x="701" y="1176"/>
                  <a:pt x="701" y="1176"/>
                </a:cubicBezTo>
                <a:cubicBezTo>
                  <a:pt x="705" y="1181"/>
                  <a:pt x="705" y="1181"/>
                  <a:pt x="705" y="1181"/>
                </a:cubicBezTo>
                <a:cubicBezTo>
                  <a:pt x="708" y="1181"/>
                  <a:pt x="708" y="1181"/>
                  <a:pt x="708" y="1181"/>
                </a:cubicBezTo>
                <a:cubicBezTo>
                  <a:pt x="709" y="1179"/>
                  <a:pt x="709" y="1179"/>
                  <a:pt x="709" y="1179"/>
                </a:cubicBezTo>
                <a:cubicBezTo>
                  <a:pt x="703" y="1175"/>
                  <a:pt x="703" y="1175"/>
                  <a:pt x="703" y="1175"/>
                </a:cubicBezTo>
                <a:cubicBezTo>
                  <a:pt x="705" y="1174"/>
                  <a:pt x="705" y="1174"/>
                  <a:pt x="705" y="1174"/>
                </a:cubicBezTo>
                <a:cubicBezTo>
                  <a:pt x="705" y="1173"/>
                  <a:pt x="705" y="1174"/>
                  <a:pt x="706" y="1175"/>
                </a:cubicBezTo>
                <a:cubicBezTo>
                  <a:pt x="706" y="1175"/>
                  <a:pt x="707" y="1176"/>
                  <a:pt x="707" y="1176"/>
                </a:cubicBezTo>
                <a:cubicBezTo>
                  <a:pt x="708" y="1176"/>
                  <a:pt x="709" y="1176"/>
                  <a:pt x="709" y="1176"/>
                </a:cubicBezTo>
                <a:cubicBezTo>
                  <a:pt x="713" y="1176"/>
                  <a:pt x="713" y="1175"/>
                  <a:pt x="714" y="1173"/>
                </a:cubicBezTo>
                <a:cubicBezTo>
                  <a:pt x="696" y="1164"/>
                  <a:pt x="696" y="1164"/>
                  <a:pt x="696" y="1164"/>
                </a:cubicBezTo>
                <a:cubicBezTo>
                  <a:pt x="688" y="1150"/>
                  <a:pt x="688" y="1150"/>
                  <a:pt x="688" y="1150"/>
                </a:cubicBezTo>
                <a:cubicBezTo>
                  <a:pt x="698" y="1133"/>
                  <a:pt x="698" y="1133"/>
                  <a:pt x="698" y="1133"/>
                </a:cubicBezTo>
                <a:cubicBezTo>
                  <a:pt x="693" y="1129"/>
                  <a:pt x="693" y="1129"/>
                  <a:pt x="693" y="1129"/>
                </a:cubicBezTo>
                <a:cubicBezTo>
                  <a:pt x="691" y="1130"/>
                  <a:pt x="691" y="1130"/>
                  <a:pt x="691" y="1130"/>
                </a:cubicBezTo>
                <a:cubicBezTo>
                  <a:pt x="692" y="1128"/>
                  <a:pt x="692" y="1128"/>
                  <a:pt x="692" y="1128"/>
                </a:cubicBezTo>
                <a:cubicBezTo>
                  <a:pt x="690" y="1127"/>
                  <a:pt x="690" y="1127"/>
                  <a:pt x="690" y="1127"/>
                </a:cubicBezTo>
                <a:cubicBezTo>
                  <a:pt x="690" y="1127"/>
                  <a:pt x="689" y="1128"/>
                  <a:pt x="689" y="1128"/>
                </a:cubicBezTo>
                <a:cubicBezTo>
                  <a:pt x="688" y="1128"/>
                  <a:pt x="687" y="1127"/>
                  <a:pt x="687" y="1127"/>
                </a:cubicBezTo>
                <a:cubicBezTo>
                  <a:pt x="686" y="1125"/>
                  <a:pt x="685" y="1126"/>
                  <a:pt x="685" y="1123"/>
                </a:cubicBezTo>
                <a:cubicBezTo>
                  <a:pt x="685" y="1118"/>
                  <a:pt x="685" y="1118"/>
                  <a:pt x="685" y="1118"/>
                </a:cubicBezTo>
                <a:cubicBezTo>
                  <a:pt x="697" y="1117"/>
                  <a:pt x="690" y="1114"/>
                  <a:pt x="695" y="1107"/>
                </a:cubicBezTo>
                <a:cubicBezTo>
                  <a:pt x="687" y="1094"/>
                  <a:pt x="687" y="1094"/>
                  <a:pt x="687" y="1094"/>
                </a:cubicBezTo>
                <a:cubicBezTo>
                  <a:pt x="688" y="1094"/>
                  <a:pt x="688" y="1094"/>
                  <a:pt x="688" y="1094"/>
                </a:cubicBezTo>
                <a:cubicBezTo>
                  <a:pt x="700" y="1096"/>
                  <a:pt x="700" y="1096"/>
                  <a:pt x="700" y="1096"/>
                </a:cubicBezTo>
                <a:cubicBezTo>
                  <a:pt x="701" y="1094"/>
                  <a:pt x="701" y="1094"/>
                  <a:pt x="701" y="1094"/>
                </a:cubicBezTo>
                <a:cubicBezTo>
                  <a:pt x="702" y="1084"/>
                  <a:pt x="702" y="1084"/>
                  <a:pt x="702" y="1084"/>
                </a:cubicBezTo>
                <a:cubicBezTo>
                  <a:pt x="704" y="1083"/>
                  <a:pt x="710" y="1083"/>
                  <a:pt x="715" y="1082"/>
                </a:cubicBezTo>
                <a:cubicBezTo>
                  <a:pt x="723" y="1079"/>
                  <a:pt x="723" y="1074"/>
                  <a:pt x="726" y="1069"/>
                </a:cubicBezTo>
                <a:cubicBezTo>
                  <a:pt x="712" y="1053"/>
                  <a:pt x="712" y="1053"/>
                  <a:pt x="712" y="1053"/>
                </a:cubicBezTo>
                <a:cubicBezTo>
                  <a:pt x="729" y="1060"/>
                  <a:pt x="729" y="1060"/>
                  <a:pt x="729" y="1060"/>
                </a:cubicBezTo>
                <a:cubicBezTo>
                  <a:pt x="737" y="1057"/>
                  <a:pt x="737" y="1057"/>
                  <a:pt x="737" y="1057"/>
                </a:cubicBezTo>
                <a:cubicBezTo>
                  <a:pt x="738" y="1057"/>
                  <a:pt x="738" y="1057"/>
                  <a:pt x="738" y="1057"/>
                </a:cubicBezTo>
                <a:cubicBezTo>
                  <a:pt x="739" y="1048"/>
                  <a:pt x="742" y="1053"/>
                  <a:pt x="744" y="1045"/>
                </a:cubicBezTo>
                <a:cubicBezTo>
                  <a:pt x="746" y="1037"/>
                  <a:pt x="746" y="1039"/>
                  <a:pt x="748" y="1033"/>
                </a:cubicBezTo>
                <a:cubicBezTo>
                  <a:pt x="752" y="1033"/>
                  <a:pt x="752" y="1033"/>
                  <a:pt x="752" y="1033"/>
                </a:cubicBezTo>
                <a:cubicBezTo>
                  <a:pt x="761" y="1019"/>
                  <a:pt x="761" y="1019"/>
                  <a:pt x="761" y="1019"/>
                </a:cubicBezTo>
                <a:cubicBezTo>
                  <a:pt x="761" y="1013"/>
                  <a:pt x="758" y="993"/>
                  <a:pt x="769" y="997"/>
                </a:cubicBezTo>
                <a:cubicBezTo>
                  <a:pt x="771" y="995"/>
                  <a:pt x="771" y="995"/>
                  <a:pt x="771" y="995"/>
                </a:cubicBezTo>
                <a:cubicBezTo>
                  <a:pt x="776" y="995"/>
                  <a:pt x="776" y="995"/>
                  <a:pt x="776" y="995"/>
                </a:cubicBezTo>
                <a:cubicBezTo>
                  <a:pt x="777" y="984"/>
                  <a:pt x="783" y="991"/>
                  <a:pt x="790" y="988"/>
                </a:cubicBezTo>
                <a:cubicBezTo>
                  <a:pt x="790" y="991"/>
                  <a:pt x="790" y="991"/>
                  <a:pt x="790" y="991"/>
                </a:cubicBezTo>
                <a:cubicBezTo>
                  <a:pt x="795" y="985"/>
                  <a:pt x="799" y="984"/>
                  <a:pt x="799" y="979"/>
                </a:cubicBezTo>
                <a:cubicBezTo>
                  <a:pt x="800" y="976"/>
                  <a:pt x="803" y="971"/>
                  <a:pt x="807" y="967"/>
                </a:cubicBezTo>
                <a:cubicBezTo>
                  <a:pt x="804" y="962"/>
                  <a:pt x="804" y="962"/>
                  <a:pt x="804" y="962"/>
                </a:cubicBezTo>
                <a:cubicBezTo>
                  <a:pt x="806" y="961"/>
                  <a:pt x="808" y="955"/>
                  <a:pt x="808" y="949"/>
                </a:cubicBezTo>
                <a:cubicBezTo>
                  <a:pt x="808" y="940"/>
                  <a:pt x="804" y="937"/>
                  <a:pt x="807" y="931"/>
                </a:cubicBezTo>
                <a:cubicBezTo>
                  <a:pt x="811" y="924"/>
                  <a:pt x="811" y="932"/>
                  <a:pt x="815" y="925"/>
                </a:cubicBezTo>
                <a:cubicBezTo>
                  <a:pt x="818" y="919"/>
                  <a:pt x="813" y="922"/>
                  <a:pt x="818" y="917"/>
                </a:cubicBezTo>
                <a:cubicBezTo>
                  <a:pt x="839" y="895"/>
                  <a:pt x="825" y="886"/>
                  <a:pt x="827" y="883"/>
                </a:cubicBezTo>
                <a:close/>
                <a:moveTo>
                  <a:pt x="579" y="601"/>
                </a:moveTo>
                <a:cubicBezTo>
                  <a:pt x="579" y="601"/>
                  <a:pt x="580" y="601"/>
                  <a:pt x="580" y="601"/>
                </a:cubicBezTo>
                <a:cubicBezTo>
                  <a:pt x="580" y="601"/>
                  <a:pt x="581" y="600"/>
                  <a:pt x="582" y="599"/>
                </a:cubicBezTo>
                <a:cubicBezTo>
                  <a:pt x="584" y="598"/>
                  <a:pt x="586" y="597"/>
                  <a:pt x="588" y="596"/>
                </a:cubicBezTo>
                <a:cubicBezTo>
                  <a:pt x="589" y="596"/>
                  <a:pt x="590" y="596"/>
                  <a:pt x="591" y="596"/>
                </a:cubicBezTo>
                <a:cubicBezTo>
                  <a:pt x="591" y="596"/>
                  <a:pt x="591" y="596"/>
                  <a:pt x="591" y="596"/>
                </a:cubicBezTo>
                <a:cubicBezTo>
                  <a:pt x="593" y="596"/>
                  <a:pt x="594" y="596"/>
                  <a:pt x="595" y="597"/>
                </a:cubicBezTo>
                <a:cubicBezTo>
                  <a:pt x="591" y="600"/>
                  <a:pt x="591" y="600"/>
                  <a:pt x="591" y="600"/>
                </a:cubicBezTo>
                <a:cubicBezTo>
                  <a:pt x="591" y="601"/>
                  <a:pt x="591" y="601"/>
                  <a:pt x="591" y="601"/>
                </a:cubicBezTo>
                <a:cubicBezTo>
                  <a:pt x="590" y="603"/>
                  <a:pt x="590" y="603"/>
                  <a:pt x="590" y="603"/>
                </a:cubicBezTo>
                <a:cubicBezTo>
                  <a:pt x="588" y="602"/>
                  <a:pt x="588" y="602"/>
                  <a:pt x="588" y="602"/>
                </a:cubicBezTo>
                <a:cubicBezTo>
                  <a:pt x="582" y="602"/>
                  <a:pt x="582" y="602"/>
                  <a:pt x="582" y="602"/>
                </a:cubicBezTo>
                <a:cubicBezTo>
                  <a:pt x="580" y="602"/>
                  <a:pt x="580" y="602"/>
                  <a:pt x="580" y="602"/>
                </a:cubicBezTo>
                <a:cubicBezTo>
                  <a:pt x="579" y="603"/>
                  <a:pt x="579" y="603"/>
                  <a:pt x="579" y="603"/>
                </a:cubicBezTo>
                <a:cubicBezTo>
                  <a:pt x="575" y="606"/>
                  <a:pt x="575" y="606"/>
                  <a:pt x="575" y="606"/>
                </a:cubicBezTo>
                <a:cubicBezTo>
                  <a:pt x="577" y="609"/>
                  <a:pt x="577" y="609"/>
                  <a:pt x="577" y="609"/>
                </a:cubicBezTo>
                <a:cubicBezTo>
                  <a:pt x="574" y="610"/>
                  <a:pt x="574" y="610"/>
                  <a:pt x="574" y="610"/>
                </a:cubicBezTo>
                <a:cubicBezTo>
                  <a:pt x="573" y="611"/>
                  <a:pt x="573" y="611"/>
                  <a:pt x="573" y="611"/>
                </a:cubicBezTo>
                <a:cubicBezTo>
                  <a:pt x="572" y="611"/>
                  <a:pt x="572" y="611"/>
                  <a:pt x="572" y="611"/>
                </a:cubicBezTo>
                <a:cubicBezTo>
                  <a:pt x="567" y="612"/>
                  <a:pt x="567" y="612"/>
                  <a:pt x="567" y="612"/>
                </a:cubicBezTo>
                <a:cubicBezTo>
                  <a:pt x="565" y="612"/>
                  <a:pt x="565" y="612"/>
                  <a:pt x="565" y="612"/>
                </a:cubicBezTo>
                <a:cubicBezTo>
                  <a:pt x="559" y="612"/>
                  <a:pt x="559" y="612"/>
                  <a:pt x="559" y="612"/>
                </a:cubicBezTo>
                <a:cubicBezTo>
                  <a:pt x="558" y="613"/>
                  <a:pt x="558" y="613"/>
                  <a:pt x="558" y="613"/>
                </a:cubicBezTo>
                <a:cubicBezTo>
                  <a:pt x="557" y="613"/>
                  <a:pt x="557" y="613"/>
                  <a:pt x="557" y="613"/>
                </a:cubicBezTo>
                <a:cubicBezTo>
                  <a:pt x="558" y="612"/>
                  <a:pt x="558" y="612"/>
                  <a:pt x="558" y="612"/>
                </a:cubicBezTo>
                <a:cubicBezTo>
                  <a:pt x="558" y="612"/>
                  <a:pt x="558" y="612"/>
                  <a:pt x="559" y="612"/>
                </a:cubicBezTo>
                <a:cubicBezTo>
                  <a:pt x="563" y="609"/>
                  <a:pt x="568" y="607"/>
                  <a:pt x="571" y="607"/>
                </a:cubicBezTo>
                <a:cubicBezTo>
                  <a:pt x="572" y="607"/>
                  <a:pt x="572" y="607"/>
                  <a:pt x="572" y="607"/>
                </a:cubicBezTo>
                <a:cubicBezTo>
                  <a:pt x="573" y="606"/>
                  <a:pt x="574" y="606"/>
                  <a:pt x="574" y="605"/>
                </a:cubicBezTo>
                <a:cubicBezTo>
                  <a:pt x="577" y="603"/>
                  <a:pt x="572" y="599"/>
                  <a:pt x="579" y="601"/>
                </a:cubicBezTo>
                <a:close/>
                <a:moveTo>
                  <a:pt x="554" y="584"/>
                </a:moveTo>
                <a:cubicBezTo>
                  <a:pt x="556" y="585"/>
                  <a:pt x="557" y="586"/>
                  <a:pt x="558" y="587"/>
                </a:cubicBezTo>
                <a:cubicBezTo>
                  <a:pt x="558" y="588"/>
                  <a:pt x="558" y="589"/>
                  <a:pt x="559" y="589"/>
                </a:cubicBezTo>
                <a:cubicBezTo>
                  <a:pt x="559" y="589"/>
                  <a:pt x="559" y="589"/>
                  <a:pt x="559" y="589"/>
                </a:cubicBezTo>
                <a:cubicBezTo>
                  <a:pt x="563" y="586"/>
                  <a:pt x="563" y="586"/>
                  <a:pt x="563" y="586"/>
                </a:cubicBezTo>
                <a:cubicBezTo>
                  <a:pt x="562" y="585"/>
                  <a:pt x="562" y="585"/>
                  <a:pt x="562" y="585"/>
                </a:cubicBezTo>
                <a:cubicBezTo>
                  <a:pt x="563" y="583"/>
                  <a:pt x="563" y="583"/>
                  <a:pt x="563" y="583"/>
                </a:cubicBezTo>
                <a:cubicBezTo>
                  <a:pt x="566" y="585"/>
                  <a:pt x="560" y="585"/>
                  <a:pt x="567" y="585"/>
                </a:cubicBezTo>
                <a:cubicBezTo>
                  <a:pt x="568" y="585"/>
                  <a:pt x="568" y="583"/>
                  <a:pt x="568" y="583"/>
                </a:cubicBezTo>
                <a:cubicBezTo>
                  <a:pt x="570" y="585"/>
                  <a:pt x="570" y="585"/>
                  <a:pt x="570" y="585"/>
                </a:cubicBezTo>
                <a:cubicBezTo>
                  <a:pt x="572" y="588"/>
                  <a:pt x="572" y="588"/>
                  <a:pt x="572" y="588"/>
                </a:cubicBezTo>
                <a:cubicBezTo>
                  <a:pt x="573" y="592"/>
                  <a:pt x="573" y="592"/>
                  <a:pt x="573" y="592"/>
                </a:cubicBezTo>
                <a:cubicBezTo>
                  <a:pt x="572" y="594"/>
                  <a:pt x="572" y="594"/>
                  <a:pt x="572" y="594"/>
                </a:cubicBezTo>
                <a:cubicBezTo>
                  <a:pt x="572" y="594"/>
                  <a:pt x="572" y="594"/>
                  <a:pt x="572" y="594"/>
                </a:cubicBezTo>
                <a:cubicBezTo>
                  <a:pt x="567" y="593"/>
                  <a:pt x="567" y="593"/>
                  <a:pt x="567" y="593"/>
                </a:cubicBezTo>
                <a:cubicBezTo>
                  <a:pt x="565" y="593"/>
                  <a:pt x="565" y="593"/>
                  <a:pt x="565" y="593"/>
                </a:cubicBezTo>
                <a:cubicBezTo>
                  <a:pt x="564" y="589"/>
                  <a:pt x="564" y="589"/>
                  <a:pt x="564" y="589"/>
                </a:cubicBezTo>
                <a:cubicBezTo>
                  <a:pt x="563" y="601"/>
                  <a:pt x="563" y="601"/>
                  <a:pt x="563" y="601"/>
                </a:cubicBezTo>
                <a:cubicBezTo>
                  <a:pt x="562" y="603"/>
                  <a:pt x="562" y="603"/>
                  <a:pt x="562" y="603"/>
                </a:cubicBezTo>
                <a:cubicBezTo>
                  <a:pt x="559" y="600"/>
                  <a:pt x="559" y="600"/>
                  <a:pt x="559" y="600"/>
                </a:cubicBezTo>
                <a:cubicBezTo>
                  <a:pt x="558" y="600"/>
                  <a:pt x="558" y="600"/>
                  <a:pt x="558" y="600"/>
                </a:cubicBezTo>
                <a:cubicBezTo>
                  <a:pt x="554" y="598"/>
                  <a:pt x="554" y="598"/>
                  <a:pt x="554" y="598"/>
                </a:cubicBezTo>
                <a:cubicBezTo>
                  <a:pt x="554" y="597"/>
                  <a:pt x="554" y="597"/>
                  <a:pt x="554" y="597"/>
                </a:cubicBezTo>
                <a:cubicBezTo>
                  <a:pt x="554" y="597"/>
                  <a:pt x="554" y="597"/>
                  <a:pt x="554" y="597"/>
                </a:cubicBezTo>
                <a:cubicBezTo>
                  <a:pt x="557" y="591"/>
                  <a:pt x="557" y="591"/>
                  <a:pt x="557" y="591"/>
                </a:cubicBezTo>
                <a:cubicBezTo>
                  <a:pt x="554" y="589"/>
                  <a:pt x="554" y="589"/>
                  <a:pt x="554" y="589"/>
                </a:cubicBezTo>
                <a:cubicBezTo>
                  <a:pt x="550" y="586"/>
                  <a:pt x="550" y="586"/>
                  <a:pt x="550" y="586"/>
                </a:cubicBezTo>
                <a:cubicBezTo>
                  <a:pt x="544" y="585"/>
                  <a:pt x="541" y="587"/>
                  <a:pt x="539" y="590"/>
                </a:cubicBezTo>
                <a:cubicBezTo>
                  <a:pt x="538" y="592"/>
                  <a:pt x="537" y="595"/>
                  <a:pt x="536" y="597"/>
                </a:cubicBezTo>
                <a:cubicBezTo>
                  <a:pt x="535" y="598"/>
                  <a:pt x="535" y="598"/>
                  <a:pt x="535" y="599"/>
                </a:cubicBezTo>
                <a:cubicBezTo>
                  <a:pt x="535" y="599"/>
                  <a:pt x="535" y="599"/>
                  <a:pt x="535" y="599"/>
                </a:cubicBezTo>
                <a:cubicBezTo>
                  <a:pt x="535" y="599"/>
                  <a:pt x="535" y="599"/>
                  <a:pt x="535" y="599"/>
                </a:cubicBezTo>
                <a:cubicBezTo>
                  <a:pt x="535" y="599"/>
                  <a:pt x="535" y="599"/>
                  <a:pt x="535" y="599"/>
                </a:cubicBezTo>
                <a:cubicBezTo>
                  <a:pt x="535" y="599"/>
                  <a:pt x="535" y="599"/>
                  <a:pt x="535" y="599"/>
                </a:cubicBezTo>
                <a:cubicBezTo>
                  <a:pt x="535" y="599"/>
                  <a:pt x="535" y="599"/>
                  <a:pt x="535" y="599"/>
                </a:cubicBezTo>
                <a:cubicBezTo>
                  <a:pt x="535" y="599"/>
                  <a:pt x="535" y="599"/>
                  <a:pt x="535" y="599"/>
                </a:cubicBezTo>
                <a:cubicBezTo>
                  <a:pt x="535" y="599"/>
                  <a:pt x="535" y="599"/>
                  <a:pt x="535" y="599"/>
                </a:cubicBezTo>
                <a:cubicBezTo>
                  <a:pt x="534" y="599"/>
                  <a:pt x="534" y="599"/>
                  <a:pt x="534" y="599"/>
                </a:cubicBezTo>
                <a:cubicBezTo>
                  <a:pt x="534" y="599"/>
                  <a:pt x="534" y="599"/>
                  <a:pt x="534" y="599"/>
                </a:cubicBezTo>
                <a:cubicBezTo>
                  <a:pt x="534" y="599"/>
                  <a:pt x="534" y="599"/>
                  <a:pt x="534" y="599"/>
                </a:cubicBezTo>
                <a:cubicBezTo>
                  <a:pt x="534" y="600"/>
                  <a:pt x="534" y="600"/>
                  <a:pt x="534" y="600"/>
                </a:cubicBezTo>
                <a:cubicBezTo>
                  <a:pt x="534" y="600"/>
                  <a:pt x="534" y="600"/>
                  <a:pt x="534" y="600"/>
                </a:cubicBezTo>
                <a:cubicBezTo>
                  <a:pt x="534" y="600"/>
                  <a:pt x="534" y="600"/>
                  <a:pt x="534" y="600"/>
                </a:cubicBezTo>
                <a:cubicBezTo>
                  <a:pt x="534" y="601"/>
                  <a:pt x="534" y="601"/>
                  <a:pt x="534" y="601"/>
                </a:cubicBezTo>
                <a:cubicBezTo>
                  <a:pt x="534" y="601"/>
                  <a:pt x="534" y="601"/>
                  <a:pt x="534" y="601"/>
                </a:cubicBezTo>
                <a:cubicBezTo>
                  <a:pt x="534" y="601"/>
                  <a:pt x="534" y="601"/>
                  <a:pt x="534" y="601"/>
                </a:cubicBezTo>
                <a:cubicBezTo>
                  <a:pt x="535" y="601"/>
                  <a:pt x="535" y="601"/>
                  <a:pt x="535" y="601"/>
                </a:cubicBezTo>
                <a:cubicBezTo>
                  <a:pt x="535" y="602"/>
                  <a:pt x="535" y="602"/>
                  <a:pt x="535" y="602"/>
                </a:cubicBezTo>
                <a:cubicBezTo>
                  <a:pt x="535" y="602"/>
                  <a:pt x="535" y="602"/>
                  <a:pt x="535" y="602"/>
                </a:cubicBezTo>
                <a:cubicBezTo>
                  <a:pt x="535" y="602"/>
                  <a:pt x="535" y="602"/>
                  <a:pt x="535" y="602"/>
                </a:cubicBezTo>
                <a:cubicBezTo>
                  <a:pt x="535" y="602"/>
                  <a:pt x="535" y="602"/>
                  <a:pt x="535" y="602"/>
                </a:cubicBezTo>
                <a:cubicBezTo>
                  <a:pt x="535" y="602"/>
                  <a:pt x="535" y="602"/>
                  <a:pt x="535" y="602"/>
                </a:cubicBezTo>
                <a:cubicBezTo>
                  <a:pt x="535" y="602"/>
                  <a:pt x="535" y="602"/>
                  <a:pt x="535" y="602"/>
                </a:cubicBezTo>
                <a:cubicBezTo>
                  <a:pt x="535" y="602"/>
                  <a:pt x="535" y="602"/>
                  <a:pt x="535" y="602"/>
                </a:cubicBezTo>
                <a:cubicBezTo>
                  <a:pt x="536" y="605"/>
                  <a:pt x="536" y="605"/>
                  <a:pt x="536" y="605"/>
                </a:cubicBezTo>
                <a:cubicBezTo>
                  <a:pt x="537" y="609"/>
                  <a:pt x="537" y="609"/>
                  <a:pt x="537" y="609"/>
                </a:cubicBezTo>
                <a:cubicBezTo>
                  <a:pt x="536" y="610"/>
                  <a:pt x="536" y="610"/>
                  <a:pt x="536" y="610"/>
                </a:cubicBezTo>
                <a:cubicBezTo>
                  <a:pt x="535" y="611"/>
                  <a:pt x="535" y="611"/>
                  <a:pt x="535" y="611"/>
                </a:cubicBezTo>
                <a:cubicBezTo>
                  <a:pt x="535" y="611"/>
                  <a:pt x="535" y="611"/>
                  <a:pt x="535" y="611"/>
                </a:cubicBezTo>
                <a:cubicBezTo>
                  <a:pt x="535" y="611"/>
                  <a:pt x="535" y="611"/>
                  <a:pt x="535" y="611"/>
                </a:cubicBezTo>
                <a:cubicBezTo>
                  <a:pt x="535" y="611"/>
                  <a:pt x="535" y="611"/>
                  <a:pt x="535" y="611"/>
                </a:cubicBezTo>
                <a:cubicBezTo>
                  <a:pt x="535" y="611"/>
                  <a:pt x="535" y="611"/>
                  <a:pt x="535" y="611"/>
                </a:cubicBezTo>
                <a:cubicBezTo>
                  <a:pt x="535" y="611"/>
                  <a:pt x="535" y="611"/>
                  <a:pt x="535" y="611"/>
                </a:cubicBezTo>
                <a:cubicBezTo>
                  <a:pt x="535" y="611"/>
                  <a:pt x="535" y="611"/>
                  <a:pt x="535" y="611"/>
                </a:cubicBezTo>
                <a:cubicBezTo>
                  <a:pt x="535" y="611"/>
                  <a:pt x="535" y="611"/>
                  <a:pt x="535" y="611"/>
                </a:cubicBezTo>
                <a:cubicBezTo>
                  <a:pt x="534" y="611"/>
                  <a:pt x="534" y="611"/>
                  <a:pt x="534" y="611"/>
                </a:cubicBezTo>
                <a:cubicBezTo>
                  <a:pt x="534" y="611"/>
                  <a:pt x="534" y="611"/>
                  <a:pt x="534" y="611"/>
                </a:cubicBezTo>
                <a:cubicBezTo>
                  <a:pt x="534" y="611"/>
                  <a:pt x="534" y="611"/>
                  <a:pt x="534" y="611"/>
                </a:cubicBezTo>
                <a:cubicBezTo>
                  <a:pt x="534" y="611"/>
                  <a:pt x="534" y="611"/>
                  <a:pt x="534" y="611"/>
                </a:cubicBezTo>
                <a:cubicBezTo>
                  <a:pt x="534" y="611"/>
                  <a:pt x="534" y="611"/>
                  <a:pt x="534" y="611"/>
                </a:cubicBezTo>
                <a:cubicBezTo>
                  <a:pt x="534" y="612"/>
                  <a:pt x="534" y="612"/>
                  <a:pt x="534" y="612"/>
                </a:cubicBezTo>
                <a:cubicBezTo>
                  <a:pt x="534" y="612"/>
                  <a:pt x="534" y="612"/>
                  <a:pt x="534" y="612"/>
                </a:cubicBezTo>
                <a:cubicBezTo>
                  <a:pt x="534" y="612"/>
                  <a:pt x="534" y="612"/>
                  <a:pt x="534" y="612"/>
                </a:cubicBezTo>
                <a:cubicBezTo>
                  <a:pt x="534" y="612"/>
                  <a:pt x="534" y="612"/>
                  <a:pt x="534" y="612"/>
                </a:cubicBezTo>
                <a:cubicBezTo>
                  <a:pt x="534" y="612"/>
                  <a:pt x="534" y="612"/>
                  <a:pt x="534" y="612"/>
                </a:cubicBezTo>
                <a:cubicBezTo>
                  <a:pt x="533" y="612"/>
                  <a:pt x="533" y="612"/>
                  <a:pt x="533" y="612"/>
                </a:cubicBezTo>
                <a:cubicBezTo>
                  <a:pt x="533" y="612"/>
                  <a:pt x="533" y="612"/>
                  <a:pt x="533" y="612"/>
                </a:cubicBezTo>
                <a:cubicBezTo>
                  <a:pt x="533" y="612"/>
                  <a:pt x="533" y="612"/>
                  <a:pt x="533" y="612"/>
                </a:cubicBezTo>
                <a:cubicBezTo>
                  <a:pt x="533" y="612"/>
                  <a:pt x="533" y="612"/>
                  <a:pt x="533" y="612"/>
                </a:cubicBezTo>
                <a:cubicBezTo>
                  <a:pt x="533" y="612"/>
                  <a:pt x="533" y="612"/>
                  <a:pt x="533" y="612"/>
                </a:cubicBezTo>
                <a:cubicBezTo>
                  <a:pt x="533" y="612"/>
                  <a:pt x="533" y="612"/>
                  <a:pt x="533" y="612"/>
                </a:cubicBezTo>
                <a:cubicBezTo>
                  <a:pt x="533" y="612"/>
                  <a:pt x="533" y="612"/>
                  <a:pt x="533" y="612"/>
                </a:cubicBezTo>
                <a:cubicBezTo>
                  <a:pt x="533" y="612"/>
                  <a:pt x="533" y="612"/>
                  <a:pt x="533" y="612"/>
                </a:cubicBezTo>
                <a:cubicBezTo>
                  <a:pt x="533" y="612"/>
                  <a:pt x="533" y="612"/>
                  <a:pt x="533" y="612"/>
                </a:cubicBezTo>
                <a:cubicBezTo>
                  <a:pt x="533" y="612"/>
                  <a:pt x="533" y="612"/>
                  <a:pt x="533" y="612"/>
                </a:cubicBezTo>
                <a:cubicBezTo>
                  <a:pt x="533" y="612"/>
                  <a:pt x="533" y="612"/>
                  <a:pt x="533" y="612"/>
                </a:cubicBezTo>
                <a:cubicBezTo>
                  <a:pt x="530" y="614"/>
                  <a:pt x="530" y="614"/>
                  <a:pt x="530" y="614"/>
                </a:cubicBezTo>
                <a:cubicBezTo>
                  <a:pt x="529" y="613"/>
                  <a:pt x="529" y="613"/>
                  <a:pt x="529" y="613"/>
                </a:cubicBezTo>
                <a:cubicBezTo>
                  <a:pt x="530" y="612"/>
                  <a:pt x="528" y="598"/>
                  <a:pt x="533" y="590"/>
                </a:cubicBezTo>
                <a:cubicBezTo>
                  <a:pt x="533" y="590"/>
                  <a:pt x="533" y="590"/>
                  <a:pt x="533" y="590"/>
                </a:cubicBezTo>
                <a:cubicBezTo>
                  <a:pt x="533" y="590"/>
                  <a:pt x="533" y="590"/>
                  <a:pt x="533" y="590"/>
                </a:cubicBezTo>
                <a:cubicBezTo>
                  <a:pt x="533" y="590"/>
                  <a:pt x="533" y="590"/>
                  <a:pt x="533" y="590"/>
                </a:cubicBezTo>
                <a:cubicBezTo>
                  <a:pt x="533" y="590"/>
                  <a:pt x="533" y="590"/>
                  <a:pt x="533" y="590"/>
                </a:cubicBezTo>
                <a:cubicBezTo>
                  <a:pt x="533" y="589"/>
                  <a:pt x="533" y="589"/>
                  <a:pt x="533" y="589"/>
                </a:cubicBezTo>
                <a:cubicBezTo>
                  <a:pt x="533" y="589"/>
                  <a:pt x="533" y="589"/>
                  <a:pt x="533" y="589"/>
                </a:cubicBezTo>
                <a:cubicBezTo>
                  <a:pt x="533" y="589"/>
                  <a:pt x="533" y="589"/>
                  <a:pt x="533" y="589"/>
                </a:cubicBezTo>
                <a:cubicBezTo>
                  <a:pt x="533" y="589"/>
                  <a:pt x="533" y="589"/>
                  <a:pt x="533" y="589"/>
                </a:cubicBezTo>
                <a:cubicBezTo>
                  <a:pt x="533" y="589"/>
                  <a:pt x="533" y="589"/>
                  <a:pt x="533" y="589"/>
                </a:cubicBezTo>
                <a:cubicBezTo>
                  <a:pt x="533" y="589"/>
                  <a:pt x="533" y="589"/>
                  <a:pt x="533" y="589"/>
                </a:cubicBezTo>
                <a:cubicBezTo>
                  <a:pt x="534" y="589"/>
                  <a:pt x="534" y="589"/>
                  <a:pt x="534" y="589"/>
                </a:cubicBezTo>
                <a:cubicBezTo>
                  <a:pt x="534" y="589"/>
                  <a:pt x="534" y="589"/>
                  <a:pt x="534" y="589"/>
                </a:cubicBezTo>
                <a:cubicBezTo>
                  <a:pt x="534" y="589"/>
                  <a:pt x="534" y="589"/>
                  <a:pt x="534" y="589"/>
                </a:cubicBezTo>
                <a:cubicBezTo>
                  <a:pt x="534" y="589"/>
                  <a:pt x="534" y="589"/>
                  <a:pt x="534" y="589"/>
                </a:cubicBezTo>
                <a:cubicBezTo>
                  <a:pt x="534" y="589"/>
                  <a:pt x="534" y="589"/>
                  <a:pt x="534" y="589"/>
                </a:cubicBezTo>
                <a:cubicBezTo>
                  <a:pt x="534" y="588"/>
                  <a:pt x="534" y="588"/>
                  <a:pt x="534" y="588"/>
                </a:cubicBezTo>
                <a:cubicBezTo>
                  <a:pt x="534" y="588"/>
                  <a:pt x="534" y="588"/>
                  <a:pt x="534" y="588"/>
                </a:cubicBezTo>
                <a:cubicBezTo>
                  <a:pt x="534" y="588"/>
                  <a:pt x="534" y="588"/>
                  <a:pt x="534" y="588"/>
                </a:cubicBezTo>
                <a:cubicBezTo>
                  <a:pt x="534" y="588"/>
                  <a:pt x="534" y="588"/>
                  <a:pt x="534" y="588"/>
                </a:cubicBezTo>
                <a:cubicBezTo>
                  <a:pt x="534" y="588"/>
                  <a:pt x="534" y="588"/>
                  <a:pt x="534" y="588"/>
                </a:cubicBezTo>
                <a:cubicBezTo>
                  <a:pt x="535" y="588"/>
                  <a:pt x="535" y="588"/>
                  <a:pt x="535" y="588"/>
                </a:cubicBezTo>
                <a:cubicBezTo>
                  <a:pt x="535" y="588"/>
                  <a:pt x="535" y="588"/>
                  <a:pt x="535" y="588"/>
                </a:cubicBezTo>
                <a:cubicBezTo>
                  <a:pt x="535" y="588"/>
                  <a:pt x="535" y="588"/>
                  <a:pt x="535" y="588"/>
                </a:cubicBezTo>
                <a:cubicBezTo>
                  <a:pt x="535" y="588"/>
                  <a:pt x="535" y="588"/>
                  <a:pt x="535" y="588"/>
                </a:cubicBezTo>
                <a:cubicBezTo>
                  <a:pt x="535" y="588"/>
                  <a:pt x="535" y="588"/>
                  <a:pt x="535" y="588"/>
                </a:cubicBezTo>
                <a:cubicBezTo>
                  <a:pt x="535" y="587"/>
                  <a:pt x="535" y="587"/>
                  <a:pt x="535" y="587"/>
                </a:cubicBezTo>
                <a:cubicBezTo>
                  <a:pt x="535" y="587"/>
                  <a:pt x="535" y="587"/>
                  <a:pt x="535" y="587"/>
                </a:cubicBezTo>
                <a:cubicBezTo>
                  <a:pt x="535" y="587"/>
                  <a:pt x="535" y="587"/>
                  <a:pt x="535" y="587"/>
                </a:cubicBezTo>
                <a:cubicBezTo>
                  <a:pt x="535" y="587"/>
                  <a:pt x="535" y="587"/>
                  <a:pt x="536" y="587"/>
                </a:cubicBezTo>
                <a:cubicBezTo>
                  <a:pt x="537" y="586"/>
                  <a:pt x="538" y="585"/>
                  <a:pt x="539" y="584"/>
                </a:cubicBezTo>
                <a:cubicBezTo>
                  <a:pt x="541" y="584"/>
                  <a:pt x="543" y="583"/>
                  <a:pt x="545" y="583"/>
                </a:cubicBezTo>
                <a:cubicBezTo>
                  <a:pt x="550" y="583"/>
                  <a:pt x="550" y="583"/>
                  <a:pt x="550" y="583"/>
                </a:cubicBezTo>
                <a:cubicBezTo>
                  <a:pt x="552" y="583"/>
                  <a:pt x="553" y="584"/>
                  <a:pt x="554" y="584"/>
                </a:cubicBezTo>
                <a:close/>
                <a:moveTo>
                  <a:pt x="506" y="575"/>
                </a:moveTo>
                <a:cubicBezTo>
                  <a:pt x="508" y="574"/>
                  <a:pt x="508" y="574"/>
                  <a:pt x="508" y="574"/>
                </a:cubicBezTo>
                <a:cubicBezTo>
                  <a:pt x="508" y="574"/>
                  <a:pt x="508" y="574"/>
                  <a:pt x="508" y="574"/>
                </a:cubicBezTo>
                <a:cubicBezTo>
                  <a:pt x="510" y="575"/>
                  <a:pt x="512" y="574"/>
                  <a:pt x="513" y="573"/>
                </a:cubicBezTo>
                <a:cubicBezTo>
                  <a:pt x="514" y="572"/>
                  <a:pt x="515" y="572"/>
                  <a:pt x="516" y="571"/>
                </a:cubicBezTo>
                <a:cubicBezTo>
                  <a:pt x="517" y="571"/>
                  <a:pt x="518" y="570"/>
                  <a:pt x="519" y="570"/>
                </a:cubicBezTo>
                <a:cubicBezTo>
                  <a:pt x="519" y="569"/>
                  <a:pt x="519" y="569"/>
                  <a:pt x="519" y="569"/>
                </a:cubicBezTo>
                <a:cubicBezTo>
                  <a:pt x="520" y="569"/>
                  <a:pt x="521" y="568"/>
                  <a:pt x="522" y="568"/>
                </a:cubicBezTo>
                <a:cubicBezTo>
                  <a:pt x="523" y="568"/>
                  <a:pt x="523" y="567"/>
                  <a:pt x="524" y="567"/>
                </a:cubicBezTo>
                <a:cubicBezTo>
                  <a:pt x="525" y="567"/>
                  <a:pt x="525" y="566"/>
                  <a:pt x="526" y="566"/>
                </a:cubicBezTo>
                <a:cubicBezTo>
                  <a:pt x="527" y="566"/>
                  <a:pt x="526" y="566"/>
                  <a:pt x="527" y="563"/>
                </a:cubicBezTo>
                <a:cubicBezTo>
                  <a:pt x="527" y="563"/>
                  <a:pt x="527" y="563"/>
                  <a:pt x="527" y="563"/>
                </a:cubicBezTo>
                <a:cubicBezTo>
                  <a:pt x="527" y="563"/>
                  <a:pt x="527" y="563"/>
                  <a:pt x="527" y="563"/>
                </a:cubicBezTo>
                <a:cubicBezTo>
                  <a:pt x="527" y="563"/>
                  <a:pt x="527" y="563"/>
                  <a:pt x="527" y="563"/>
                </a:cubicBezTo>
                <a:cubicBezTo>
                  <a:pt x="527" y="563"/>
                  <a:pt x="527" y="563"/>
                  <a:pt x="527" y="563"/>
                </a:cubicBezTo>
                <a:cubicBezTo>
                  <a:pt x="527" y="563"/>
                  <a:pt x="527" y="563"/>
                  <a:pt x="527" y="563"/>
                </a:cubicBezTo>
                <a:cubicBezTo>
                  <a:pt x="527" y="562"/>
                  <a:pt x="527" y="562"/>
                  <a:pt x="527" y="562"/>
                </a:cubicBezTo>
                <a:cubicBezTo>
                  <a:pt x="527" y="562"/>
                  <a:pt x="527" y="562"/>
                  <a:pt x="527" y="562"/>
                </a:cubicBezTo>
                <a:cubicBezTo>
                  <a:pt x="527" y="562"/>
                  <a:pt x="527" y="562"/>
                  <a:pt x="527" y="562"/>
                </a:cubicBezTo>
                <a:cubicBezTo>
                  <a:pt x="527" y="562"/>
                  <a:pt x="527" y="562"/>
                  <a:pt x="527" y="562"/>
                </a:cubicBezTo>
                <a:cubicBezTo>
                  <a:pt x="527" y="562"/>
                  <a:pt x="527" y="562"/>
                  <a:pt x="527" y="562"/>
                </a:cubicBezTo>
                <a:cubicBezTo>
                  <a:pt x="527" y="562"/>
                  <a:pt x="527" y="562"/>
                  <a:pt x="527" y="562"/>
                </a:cubicBezTo>
                <a:cubicBezTo>
                  <a:pt x="527" y="562"/>
                  <a:pt x="527" y="562"/>
                  <a:pt x="527" y="562"/>
                </a:cubicBezTo>
                <a:cubicBezTo>
                  <a:pt x="527" y="561"/>
                  <a:pt x="527" y="561"/>
                  <a:pt x="527" y="561"/>
                </a:cubicBezTo>
                <a:cubicBezTo>
                  <a:pt x="527" y="561"/>
                  <a:pt x="527" y="561"/>
                  <a:pt x="527" y="561"/>
                </a:cubicBezTo>
                <a:cubicBezTo>
                  <a:pt x="527" y="561"/>
                  <a:pt x="527" y="561"/>
                  <a:pt x="527" y="561"/>
                </a:cubicBezTo>
                <a:cubicBezTo>
                  <a:pt x="527" y="561"/>
                  <a:pt x="527" y="561"/>
                  <a:pt x="527" y="561"/>
                </a:cubicBezTo>
                <a:cubicBezTo>
                  <a:pt x="527" y="561"/>
                  <a:pt x="527" y="561"/>
                  <a:pt x="527" y="561"/>
                </a:cubicBezTo>
                <a:cubicBezTo>
                  <a:pt x="528" y="561"/>
                  <a:pt x="528" y="561"/>
                  <a:pt x="528" y="561"/>
                </a:cubicBezTo>
                <a:cubicBezTo>
                  <a:pt x="528" y="561"/>
                  <a:pt x="528" y="561"/>
                  <a:pt x="528" y="561"/>
                </a:cubicBezTo>
                <a:cubicBezTo>
                  <a:pt x="528" y="561"/>
                  <a:pt x="528" y="561"/>
                  <a:pt x="528" y="561"/>
                </a:cubicBezTo>
                <a:cubicBezTo>
                  <a:pt x="528" y="561"/>
                  <a:pt x="528" y="561"/>
                  <a:pt x="528" y="561"/>
                </a:cubicBezTo>
                <a:cubicBezTo>
                  <a:pt x="528" y="561"/>
                  <a:pt x="528" y="561"/>
                  <a:pt x="528" y="561"/>
                </a:cubicBezTo>
                <a:cubicBezTo>
                  <a:pt x="528" y="561"/>
                  <a:pt x="528" y="561"/>
                  <a:pt x="528" y="561"/>
                </a:cubicBezTo>
                <a:cubicBezTo>
                  <a:pt x="528" y="561"/>
                  <a:pt x="528" y="561"/>
                  <a:pt x="528" y="561"/>
                </a:cubicBezTo>
                <a:cubicBezTo>
                  <a:pt x="528" y="561"/>
                  <a:pt x="528" y="561"/>
                  <a:pt x="528" y="561"/>
                </a:cubicBezTo>
                <a:cubicBezTo>
                  <a:pt x="528" y="561"/>
                  <a:pt x="528" y="561"/>
                  <a:pt x="528" y="561"/>
                </a:cubicBezTo>
                <a:cubicBezTo>
                  <a:pt x="528" y="561"/>
                  <a:pt x="528" y="561"/>
                  <a:pt x="528" y="561"/>
                </a:cubicBezTo>
                <a:cubicBezTo>
                  <a:pt x="528" y="561"/>
                  <a:pt x="528" y="561"/>
                  <a:pt x="528" y="561"/>
                </a:cubicBezTo>
                <a:cubicBezTo>
                  <a:pt x="528" y="561"/>
                  <a:pt x="528" y="561"/>
                  <a:pt x="528" y="561"/>
                </a:cubicBezTo>
                <a:cubicBezTo>
                  <a:pt x="533" y="565"/>
                  <a:pt x="533" y="565"/>
                  <a:pt x="533" y="565"/>
                </a:cubicBezTo>
                <a:cubicBezTo>
                  <a:pt x="533" y="564"/>
                  <a:pt x="533" y="564"/>
                  <a:pt x="533" y="564"/>
                </a:cubicBezTo>
                <a:cubicBezTo>
                  <a:pt x="533" y="564"/>
                  <a:pt x="533" y="564"/>
                  <a:pt x="533" y="564"/>
                </a:cubicBezTo>
                <a:cubicBezTo>
                  <a:pt x="533" y="564"/>
                  <a:pt x="533" y="564"/>
                  <a:pt x="533" y="564"/>
                </a:cubicBezTo>
                <a:cubicBezTo>
                  <a:pt x="533" y="564"/>
                  <a:pt x="533" y="564"/>
                  <a:pt x="533" y="564"/>
                </a:cubicBezTo>
                <a:cubicBezTo>
                  <a:pt x="533" y="564"/>
                  <a:pt x="533" y="564"/>
                  <a:pt x="533" y="564"/>
                </a:cubicBezTo>
                <a:cubicBezTo>
                  <a:pt x="533" y="564"/>
                  <a:pt x="533" y="564"/>
                  <a:pt x="533" y="564"/>
                </a:cubicBezTo>
                <a:cubicBezTo>
                  <a:pt x="533" y="564"/>
                  <a:pt x="533" y="564"/>
                  <a:pt x="533" y="564"/>
                </a:cubicBezTo>
                <a:cubicBezTo>
                  <a:pt x="533" y="564"/>
                  <a:pt x="533" y="564"/>
                  <a:pt x="533" y="564"/>
                </a:cubicBezTo>
                <a:cubicBezTo>
                  <a:pt x="533" y="564"/>
                  <a:pt x="533" y="564"/>
                  <a:pt x="533" y="564"/>
                </a:cubicBezTo>
                <a:cubicBezTo>
                  <a:pt x="533" y="564"/>
                  <a:pt x="533" y="564"/>
                  <a:pt x="533" y="564"/>
                </a:cubicBezTo>
                <a:cubicBezTo>
                  <a:pt x="533" y="564"/>
                  <a:pt x="533" y="564"/>
                  <a:pt x="533" y="564"/>
                </a:cubicBezTo>
                <a:cubicBezTo>
                  <a:pt x="534" y="564"/>
                  <a:pt x="534" y="564"/>
                  <a:pt x="534" y="564"/>
                </a:cubicBezTo>
                <a:cubicBezTo>
                  <a:pt x="534" y="564"/>
                  <a:pt x="534" y="564"/>
                  <a:pt x="534" y="564"/>
                </a:cubicBezTo>
                <a:cubicBezTo>
                  <a:pt x="534" y="564"/>
                  <a:pt x="534" y="564"/>
                  <a:pt x="534" y="564"/>
                </a:cubicBezTo>
                <a:cubicBezTo>
                  <a:pt x="534" y="564"/>
                  <a:pt x="534" y="564"/>
                  <a:pt x="534" y="564"/>
                </a:cubicBezTo>
                <a:cubicBezTo>
                  <a:pt x="534" y="564"/>
                  <a:pt x="534" y="564"/>
                  <a:pt x="534" y="564"/>
                </a:cubicBezTo>
                <a:cubicBezTo>
                  <a:pt x="534" y="564"/>
                  <a:pt x="534" y="564"/>
                  <a:pt x="534" y="564"/>
                </a:cubicBezTo>
                <a:cubicBezTo>
                  <a:pt x="534" y="564"/>
                  <a:pt x="534" y="564"/>
                  <a:pt x="534" y="564"/>
                </a:cubicBezTo>
                <a:cubicBezTo>
                  <a:pt x="534" y="564"/>
                  <a:pt x="534" y="564"/>
                  <a:pt x="534" y="564"/>
                </a:cubicBezTo>
                <a:cubicBezTo>
                  <a:pt x="534" y="564"/>
                  <a:pt x="534" y="564"/>
                  <a:pt x="534" y="564"/>
                </a:cubicBezTo>
                <a:cubicBezTo>
                  <a:pt x="534" y="564"/>
                  <a:pt x="534" y="564"/>
                  <a:pt x="534" y="564"/>
                </a:cubicBezTo>
                <a:cubicBezTo>
                  <a:pt x="535" y="564"/>
                  <a:pt x="535" y="564"/>
                  <a:pt x="535" y="564"/>
                </a:cubicBezTo>
                <a:cubicBezTo>
                  <a:pt x="535" y="564"/>
                  <a:pt x="535" y="564"/>
                  <a:pt x="535" y="564"/>
                </a:cubicBezTo>
                <a:cubicBezTo>
                  <a:pt x="535" y="564"/>
                  <a:pt x="535" y="564"/>
                  <a:pt x="535" y="564"/>
                </a:cubicBezTo>
                <a:cubicBezTo>
                  <a:pt x="535" y="564"/>
                  <a:pt x="535" y="564"/>
                  <a:pt x="535" y="564"/>
                </a:cubicBezTo>
                <a:cubicBezTo>
                  <a:pt x="535" y="563"/>
                  <a:pt x="535" y="563"/>
                  <a:pt x="535" y="563"/>
                </a:cubicBezTo>
                <a:cubicBezTo>
                  <a:pt x="535" y="563"/>
                  <a:pt x="535" y="563"/>
                  <a:pt x="535" y="563"/>
                </a:cubicBezTo>
                <a:cubicBezTo>
                  <a:pt x="535" y="563"/>
                  <a:pt x="535" y="563"/>
                  <a:pt x="535" y="563"/>
                </a:cubicBezTo>
                <a:cubicBezTo>
                  <a:pt x="535" y="563"/>
                  <a:pt x="535" y="563"/>
                  <a:pt x="535" y="563"/>
                </a:cubicBezTo>
                <a:cubicBezTo>
                  <a:pt x="536" y="563"/>
                  <a:pt x="536" y="563"/>
                  <a:pt x="536" y="563"/>
                </a:cubicBezTo>
                <a:cubicBezTo>
                  <a:pt x="537" y="562"/>
                  <a:pt x="537" y="562"/>
                  <a:pt x="537" y="562"/>
                </a:cubicBezTo>
                <a:cubicBezTo>
                  <a:pt x="537" y="565"/>
                  <a:pt x="538" y="567"/>
                  <a:pt x="539" y="568"/>
                </a:cubicBezTo>
                <a:cubicBezTo>
                  <a:pt x="542" y="571"/>
                  <a:pt x="547" y="567"/>
                  <a:pt x="547" y="574"/>
                </a:cubicBezTo>
                <a:cubicBezTo>
                  <a:pt x="547" y="576"/>
                  <a:pt x="543" y="577"/>
                  <a:pt x="539" y="577"/>
                </a:cubicBezTo>
                <a:cubicBezTo>
                  <a:pt x="538" y="577"/>
                  <a:pt x="537" y="577"/>
                  <a:pt x="536" y="577"/>
                </a:cubicBezTo>
                <a:cubicBezTo>
                  <a:pt x="535" y="577"/>
                  <a:pt x="535" y="577"/>
                  <a:pt x="535" y="577"/>
                </a:cubicBezTo>
                <a:cubicBezTo>
                  <a:pt x="535" y="577"/>
                  <a:pt x="535" y="577"/>
                  <a:pt x="535" y="577"/>
                </a:cubicBezTo>
                <a:cubicBezTo>
                  <a:pt x="535" y="577"/>
                  <a:pt x="535" y="577"/>
                  <a:pt x="535" y="577"/>
                </a:cubicBezTo>
                <a:cubicBezTo>
                  <a:pt x="535" y="577"/>
                  <a:pt x="535" y="577"/>
                  <a:pt x="535" y="577"/>
                </a:cubicBezTo>
                <a:cubicBezTo>
                  <a:pt x="535" y="577"/>
                  <a:pt x="535" y="577"/>
                  <a:pt x="535" y="577"/>
                </a:cubicBezTo>
                <a:cubicBezTo>
                  <a:pt x="535" y="577"/>
                  <a:pt x="535" y="577"/>
                  <a:pt x="535" y="577"/>
                </a:cubicBezTo>
                <a:cubicBezTo>
                  <a:pt x="535" y="577"/>
                  <a:pt x="535" y="577"/>
                  <a:pt x="535" y="577"/>
                </a:cubicBezTo>
                <a:cubicBezTo>
                  <a:pt x="535" y="577"/>
                  <a:pt x="535" y="577"/>
                  <a:pt x="535" y="577"/>
                </a:cubicBezTo>
                <a:cubicBezTo>
                  <a:pt x="534" y="577"/>
                  <a:pt x="534" y="577"/>
                  <a:pt x="534" y="577"/>
                </a:cubicBezTo>
                <a:cubicBezTo>
                  <a:pt x="534" y="577"/>
                  <a:pt x="534" y="577"/>
                  <a:pt x="534" y="577"/>
                </a:cubicBezTo>
                <a:cubicBezTo>
                  <a:pt x="534" y="577"/>
                  <a:pt x="534" y="577"/>
                  <a:pt x="534" y="577"/>
                </a:cubicBezTo>
                <a:cubicBezTo>
                  <a:pt x="534" y="577"/>
                  <a:pt x="534" y="577"/>
                  <a:pt x="534" y="577"/>
                </a:cubicBezTo>
                <a:cubicBezTo>
                  <a:pt x="534" y="577"/>
                  <a:pt x="534" y="577"/>
                  <a:pt x="534" y="577"/>
                </a:cubicBezTo>
                <a:cubicBezTo>
                  <a:pt x="534" y="577"/>
                  <a:pt x="534" y="577"/>
                  <a:pt x="534" y="577"/>
                </a:cubicBezTo>
                <a:cubicBezTo>
                  <a:pt x="534" y="577"/>
                  <a:pt x="534" y="577"/>
                  <a:pt x="534" y="577"/>
                </a:cubicBezTo>
                <a:cubicBezTo>
                  <a:pt x="534" y="577"/>
                  <a:pt x="534" y="577"/>
                  <a:pt x="534" y="577"/>
                </a:cubicBezTo>
                <a:cubicBezTo>
                  <a:pt x="534" y="577"/>
                  <a:pt x="534" y="577"/>
                  <a:pt x="534" y="577"/>
                </a:cubicBezTo>
                <a:cubicBezTo>
                  <a:pt x="534" y="577"/>
                  <a:pt x="534" y="577"/>
                  <a:pt x="534" y="577"/>
                </a:cubicBezTo>
                <a:cubicBezTo>
                  <a:pt x="533" y="577"/>
                  <a:pt x="533" y="577"/>
                  <a:pt x="533" y="577"/>
                </a:cubicBezTo>
                <a:cubicBezTo>
                  <a:pt x="533" y="577"/>
                  <a:pt x="533" y="577"/>
                  <a:pt x="533" y="577"/>
                </a:cubicBezTo>
                <a:cubicBezTo>
                  <a:pt x="533" y="577"/>
                  <a:pt x="533" y="577"/>
                  <a:pt x="533" y="577"/>
                </a:cubicBezTo>
                <a:cubicBezTo>
                  <a:pt x="533" y="577"/>
                  <a:pt x="533" y="577"/>
                  <a:pt x="533" y="577"/>
                </a:cubicBezTo>
                <a:cubicBezTo>
                  <a:pt x="533" y="577"/>
                  <a:pt x="533" y="577"/>
                  <a:pt x="533" y="577"/>
                </a:cubicBezTo>
                <a:cubicBezTo>
                  <a:pt x="533" y="577"/>
                  <a:pt x="533" y="577"/>
                  <a:pt x="533" y="577"/>
                </a:cubicBezTo>
                <a:cubicBezTo>
                  <a:pt x="533" y="577"/>
                  <a:pt x="533" y="577"/>
                  <a:pt x="533" y="577"/>
                </a:cubicBezTo>
                <a:cubicBezTo>
                  <a:pt x="533" y="577"/>
                  <a:pt x="533" y="577"/>
                  <a:pt x="533" y="577"/>
                </a:cubicBezTo>
                <a:cubicBezTo>
                  <a:pt x="533" y="577"/>
                  <a:pt x="533" y="577"/>
                  <a:pt x="533" y="577"/>
                </a:cubicBezTo>
                <a:cubicBezTo>
                  <a:pt x="533" y="577"/>
                  <a:pt x="533" y="577"/>
                  <a:pt x="533" y="577"/>
                </a:cubicBezTo>
                <a:cubicBezTo>
                  <a:pt x="533" y="577"/>
                  <a:pt x="533" y="577"/>
                  <a:pt x="533" y="577"/>
                </a:cubicBezTo>
                <a:cubicBezTo>
                  <a:pt x="533" y="577"/>
                  <a:pt x="533" y="577"/>
                  <a:pt x="532" y="577"/>
                </a:cubicBezTo>
                <a:cubicBezTo>
                  <a:pt x="531" y="576"/>
                  <a:pt x="529" y="575"/>
                  <a:pt x="528" y="574"/>
                </a:cubicBezTo>
                <a:cubicBezTo>
                  <a:pt x="528" y="574"/>
                  <a:pt x="528" y="574"/>
                  <a:pt x="528" y="574"/>
                </a:cubicBezTo>
                <a:cubicBezTo>
                  <a:pt x="528" y="574"/>
                  <a:pt x="528" y="574"/>
                  <a:pt x="528" y="574"/>
                </a:cubicBezTo>
                <a:cubicBezTo>
                  <a:pt x="528" y="574"/>
                  <a:pt x="528" y="574"/>
                  <a:pt x="528" y="574"/>
                </a:cubicBezTo>
                <a:cubicBezTo>
                  <a:pt x="528" y="574"/>
                  <a:pt x="528" y="574"/>
                  <a:pt x="528" y="574"/>
                </a:cubicBezTo>
                <a:cubicBezTo>
                  <a:pt x="528" y="574"/>
                  <a:pt x="528" y="574"/>
                  <a:pt x="528" y="574"/>
                </a:cubicBezTo>
                <a:cubicBezTo>
                  <a:pt x="528" y="574"/>
                  <a:pt x="528" y="574"/>
                  <a:pt x="528" y="574"/>
                </a:cubicBezTo>
                <a:cubicBezTo>
                  <a:pt x="528" y="574"/>
                  <a:pt x="528" y="574"/>
                  <a:pt x="528" y="574"/>
                </a:cubicBezTo>
                <a:cubicBezTo>
                  <a:pt x="528" y="574"/>
                  <a:pt x="528" y="574"/>
                  <a:pt x="528" y="574"/>
                </a:cubicBezTo>
                <a:cubicBezTo>
                  <a:pt x="528" y="574"/>
                  <a:pt x="528" y="574"/>
                  <a:pt x="528" y="574"/>
                </a:cubicBezTo>
                <a:cubicBezTo>
                  <a:pt x="528" y="574"/>
                  <a:pt x="528" y="574"/>
                  <a:pt x="528" y="574"/>
                </a:cubicBezTo>
                <a:cubicBezTo>
                  <a:pt x="528" y="574"/>
                  <a:pt x="528" y="574"/>
                  <a:pt x="528" y="574"/>
                </a:cubicBezTo>
                <a:cubicBezTo>
                  <a:pt x="527" y="574"/>
                  <a:pt x="527" y="574"/>
                  <a:pt x="527" y="574"/>
                </a:cubicBezTo>
                <a:cubicBezTo>
                  <a:pt x="527" y="573"/>
                  <a:pt x="527" y="573"/>
                  <a:pt x="527" y="573"/>
                </a:cubicBezTo>
                <a:cubicBezTo>
                  <a:pt x="527" y="573"/>
                  <a:pt x="527" y="573"/>
                  <a:pt x="527" y="573"/>
                </a:cubicBezTo>
                <a:cubicBezTo>
                  <a:pt x="527" y="573"/>
                  <a:pt x="527" y="573"/>
                  <a:pt x="527" y="573"/>
                </a:cubicBezTo>
                <a:cubicBezTo>
                  <a:pt x="527" y="573"/>
                  <a:pt x="527" y="573"/>
                  <a:pt x="527" y="573"/>
                </a:cubicBezTo>
                <a:cubicBezTo>
                  <a:pt x="527" y="573"/>
                  <a:pt x="527" y="573"/>
                  <a:pt x="527" y="573"/>
                </a:cubicBezTo>
                <a:cubicBezTo>
                  <a:pt x="527" y="573"/>
                  <a:pt x="527" y="573"/>
                  <a:pt x="527" y="573"/>
                </a:cubicBezTo>
                <a:cubicBezTo>
                  <a:pt x="527" y="573"/>
                  <a:pt x="527" y="573"/>
                  <a:pt x="527" y="573"/>
                </a:cubicBezTo>
                <a:cubicBezTo>
                  <a:pt x="527" y="573"/>
                  <a:pt x="527" y="573"/>
                  <a:pt x="527" y="573"/>
                </a:cubicBezTo>
                <a:cubicBezTo>
                  <a:pt x="527" y="573"/>
                  <a:pt x="527" y="573"/>
                  <a:pt x="527" y="573"/>
                </a:cubicBezTo>
                <a:cubicBezTo>
                  <a:pt x="527" y="573"/>
                  <a:pt x="527" y="573"/>
                  <a:pt x="527" y="573"/>
                </a:cubicBezTo>
                <a:cubicBezTo>
                  <a:pt x="527" y="573"/>
                  <a:pt x="527" y="573"/>
                  <a:pt x="527" y="573"/>
                </a:cubicBezTo>
                <a:cubicBezTo>
                  <a:pt x="527" y="573"/>
                  <a:pt x="527" y="573"/>
                  <a:pt x="527" y="573"/>
                </a:cubicBezTo>
                <a:cubicBezTo>
                  <a:pt x="527" y="573"/>
                  <a:pt x="527" y="573"/>
                  <a:pt x="527" y="573"/>
                </a:cubicBezTo>
                <a:cubicBezTo>
                  <a:pt x="527" y="573"/>
                  <a:pt x="527" y="573"/>
                  <a:pt x="527" y="573"/>
                </a:cubicBezTo>
                <a:cubicBezTo>
                  <a:pt x="527" y="573"/>
                  <a:pt x="527" y="573"/>
                  <a:pt x="527" y="573"/>
                </a:cubicBezTo>
                <a:cubicBezTo>
                  <a:pt x="527" y="573"/>
                  <a:pt x="527" y="573"/>
                  <a:pt x="527" y="573"/>
                </a:cubicBezTo>
                <a:cubicBezTo>
                  <a:pt x="526" y="573"/>
                  <a:pt x="526" y="573"/>
                  <a:pt x="526" y="573"/>
                </a:cubicBezTo>
                <a:cubicBezTo>
                  <a:pt x="525" y="573"/>
                  <a:pt x="525" y="573"/>
                  <a:pt x="524" y="573"/>
                </a:cubicBezTo>
                <a:cubicBezTo>
                  <a:pt x="524" y="573"/>
                  <a:pt x="524" y="573"/>
                  <a:pt x="524" y="573"/>
                </a:cubicBezTo>
                <a:cubicBezTo>
                  <a:pt x="523" y="573"/>
                  <a:pt x="523" y="573"/>
                  <a:pt x="522" y="574"/>
                </a:cubicBezTo>
                <a:cubicBezTo>
                  <a:pt x="521" y="574"/>
                  <a:pt x="520" y="575"/>
                  <a:pt x="519" y="576"/>
                </a:cubicBezTo>
                <a:cubicBezTo>
                  <a:pt x="518" y="577"/>
                  <a:pt x="518" y="578"/>
                  <a:pt x="517" y="579"/>
                </a:cubicBezTo>
                <a:cubicBezTo>
                  <a:pt x="516" y="578"/>
                  <a:pt x="516" y="578"/>
                  <a:pt x="516" y="578"/>
                </a:cubicBezTo>
                <a:cubicBezTo>
                  <a:pt x="513" y="578"/>
                  <a:pt x="513" y="578"/>
                  <a:pt x="513" y="578"/>
                </a:cubicBezTo>
                <a:cubicBezTo>
                  <a:pt x="508" y="576"/>
                  <a:pt x="508" y="576"/>
                  <a:pt x="508" y="576"/>
                </a:cubicBezTo>
                <a:cubicBezTo>
                  <a:pt x="506" y="576"/>
                  <a:pt x="506" y="576"/>
                  <a:pt x="506" y="576"/>
                </a:cubicBezTo>
                <a:cubicBezTo>
                  <a:pt x="506" y="576"/>
                  <a:pt x="506" y="576"/>
                  <a:pt x="506" y="576"/>
                </a:cubicBezTo>
                <a:lnTo>
                  <a:pt x="506" y="575"/>
                </a:lnTo>
                <a:close/>
                <a:moveTo>
                  <a:pt x="360" y="391"/>
                </a:moveTo>
                <a:cubicBezTo>
                  <a:pt x="359" y="392"/>
                  <a:pt x="358" y="394"/>
                  <a:pt x="356" y="394"/>
                </a:cubicBezTo>
                <a:cubicBezTo>
                  <a:pt x="356" y="395"/>
                  <a:pt x="356" y="395"/>
                  <a:pt x="355" y="395"/>
                </a:cubicBezTo>
                <a:cubicBezTo>
                  <a:pt x="354" y="396"/>
                  <a:pt x="352" y="396"/>
                  <a:pt x="350" y="396"/>
                </a:cubicBezTo>
                <a:cubicBezTo>
                  <a:pt x="351" y="397"/>
                  <a:pt x="351" y="397"/>
                  <a:pt x="351" y="397"/>
                </a:cubicBezTo>
                <a:cubicBezTo>
                  <a:pt x="343" y="406"/>
                  <a:pt x="343" y="406"/>
                  <a:pt x="343" y="406"/>
                </a:cubicBezTo>
                <a:cubicBezTo>
                  <a:pt x="342" y="405"/>
                  <a:pt x="342" y="405"/>
                  <a:pt x="342" y="405"/>
                </a:cubicBezTo>
                <a:cubicBezTo>
                  <a:pt x="345" y="399"/>
                  <a:pt x="345" y="399"/>
                  <a:pt x="345" y="399"/>
                </a:cubicBezTo>
                <a:cubicBezTo>
                  <a:pt x="332" y="406"/>
                  <a:pt x="332" y="406"/>
                  <a:pt x="332" y="406"/>
                </a:cubicBezTo>
                <a:cubicBezTo>
                  <a:pt x="330" y="404"/>
                  <a:pt x="330" y="404"/>
                  <a:pt x="330" y="404"/>
                </a:cubicBezTo>
                <a:cubicBezTo>
                  <a:pt x="340" y="393"/>
                  <a:pt x="340" y="393"/>
                  <a:pt x="340" y="393"/>
                </a:cubicBezTo>
                <a:cubicBezTo>
                  <a:pt x="338" y="390"/>
                  <a:pt x="338" y="390"/>
                  <a:pt x="338" y="390"/>
                </a:cubicBezTo>
                <a:cubicBezTo>
                  <a:pt x="332" y="390"/>
                  <a:pt x="332" y="390"/>
                  <a:pt x="332" y="390"/>
                </a:cubicBezTo>
                <a:cubicBezTo>
                  <a:pt x="331" y="390"/>
                  <a:pt x="329" y="391"/>
                  <a:pt x="329" y="391"/>
                </a:cubicBezTo>
                <a:cubicBezTo>
                  <a:pt x="329" y="390"/>
                  <a:pt x="329" y="392"/>
                  <a:pt x="328" y="391"/>
                </a:cubicBezTo>
                <a:cubicBezTo>
                  <a:pt x="327" y="390"/>
                  <a:pt x="327" y="390"/>
                  <a:pt x="327" y="390"/>
                </a:cubicBezTo>
                <a:cubicBezTo>
                  <a:pt x="332" y="388"/>
                  <a:pt x="336" y="388"/>
                  <a:pt x="340" y="386"/>
                </a:cubicBezTo>
                <a:cubicBezTo>
                  <a:pt x="348" y="384"/>
                  <a:pt x="345" y="378"/>
                  <a:pt x="350" y="384"/>
                </a:cubicBezTo>
                <a:cubicBezTo>
                  <a:pt x="344" y="388"/>
                  <a:pt x="344" y="388"/>
                  <a:pt x="344" y="388"/>
                </a:cubicBezTo>
                <a:cubicBezTo>
                  <a:pt x="353" y="390"/>
                  <a:pt x="353" y="390"/>
                  <a:pt x="353" y="390"/>
                </a:cubicBezTo>
                <a:cubicBezTo>
                  <a:pt x="355" y="388"/>
                  <a:pt x="355" y="388"/>
                  <a:pt x="355" y="388"/>
                </a:cubicBezTo>
                <a:cubicBezTo>
                  <a:pt x="356" y="388"/>
                  <a:pt x="356" y="388"/>
                  <a:pt x="356" y="388"/>
                </a:cubicBezTo>
                <a:cubicBezTo>
                  <a:pt x="359" y="385"/>
                  <a:pt x="359" y="385"/>
                  <a:pt x="359" y="385"/>
                </a:cubicBezTo>
                <a:cubicBezTo>
                  <a:pt x="360" y="385"/>
                  <a:pt x="360" y="386"/>
                  <a:pt x="360" y="386"/>
                </a:cubicBezTo>
                <a:cubicBezTo>
                  <a:pt x="360" y="387"/>
                  <a:pt x="360" y="389"/>
                  <a:pt x="360" y="391"/>
                </a:cubicBezTo>
                <a:close/>
                <a:moveTo>
                  <a:pt x="399" y="438"/>
                </a:moveTo>
                <a:cubicBezTo>
                  <a:pt x="394" y="441"/>
                  <a:pt x="394" y="441"/>
                  <a:pt x="394" y="441"/>
                </a:cubicBezTo>
                <a:cubicBezTo>
                  <a:pt x="385" y="448"/>
                  <a:pt x="385" y="448"/>
                  <a:pt x="385" y="448"/>
                </a:cubicBezTo>
                <a:cubicBezTo>
                  <a:pt x="381" y="451"/>
                  <a:pt x="381" y="451"/>
                  <a:pt x="381" y="451"/>
                </a:cubicBezTo>
                <a:cubicBezTo>
                  <a:pt x="379" y="452"/>
                  <a:pt x="379" y="452"/>
                  <a:pt x="379" y="452"/>
                </a:cubicBezTo>
                <a:cubicBezTo>
                  <a:pt x="379" y="452"/>
                  <a:pt x="378" y="452"/>
                  <a:pt x="378" y="452"/>
                </a:cubicBezTo>
                <a:cubicBezTo>
                  <a:pt x="376" y="451"/>
                  <a:pt x="380" y="451"/>
                  <a:pt x="374" y="451"/>
                </a:cubicBezTo>
                <a:cubicBezTo>
                  <a:pt x="373" y="452"/>
                  <a:pt x="373" y="452"/>
                  <a:pt x="373" y="452"/>
                </a:cubicBezTo>
                <a:cubicBezTo>
                  <a:pt x="372" y="452"/>
                  <a:pt x="372" y="452"/>
                  <a:pt x="372" y="452"/>
                </a:cubicBezTo>
                <a:cubicBezTo>
                  <a:pt x="370" y="452"/>
                  <a:pt x="370" y="452"/>
                  <a:pt x="370" y="452"/>
                </a:cubicBezTo>
                <a:cubicBezTo>
                  <a:pt x="370" y="452"/>
                  <a:pt x="370" y="452"/>
                  <a:pt x="370" y="452"/>
                </a:cubicBezTo>
                <a:cubicBezTo>
                  <a:pt x="370" y="452"/>
                  <a:pt x="370" y="452"/>
                  <a:pt x="370" y="452"/>
                </a:cubicBezTo>
                <a:cubicBezTo>
                  <a:pt x="372" y="449"/>
                  <a:pt x="372" y="449"/>
                  <a:pt x="372" y="449"/>
                </a:cubicBezTo>
                <a:cubicBezTo>
                  <a:pt x="373" y="449"/>
                  <a:pt x="373" y="449"/>
                  <a:pt x="373" y="449"/>
                </a:cubicBezTo>
                <a:cubicBezTo>
                  <a:pt x="374" y="447"/>
                  <a:pt x="374" y="447"/>
                  <a:pt x="374" y="447"/>
                </a:cubicBezTo>
                <a:cubicBezTo>
                  <a:pt x="378" y="443"/>
                  <a:pt x="378" y="443"/>
                  <a:pt x="378" y="443"/>
                </a:cubicBezTo>
                <a:cubicBezTo>
                  <a:pt x="381" y="441"/>
                  <a:pt x="381" y="441"/>
                  <a:pt x="381" y="441"/>
                </a:cubicBezTo>
                <a:cubicBezTo>
                  <a:pt x="378" y="437"/>
                  <a:pt x="378" y="437"/>
                  <a:pt x="378" y="437"/>
                </a:cubicBezTo>
                <a:cubicBezTo>
                  <a:pt x="378" y="437"/>
                  <a:pt x="378" y="437"/>
                  <a:pt x="378" y="437"/>
                </a:cubicBezTo>
                <a:cubicBezTo>
                  <a:pt x="378" y="437"/>
                  <a:pt x="378" y="437"/>
                  <a:pt x="378" y="437"/>
                </a:cubicBezTo>
                <a:cubicBezTo>
                  <a:pt x="381" y="436"/>
                  <a:pt x="381" y="436"/>
                  <a:pt x="381" y="436"/>
                </a:cubicBezTo>
                <a:cubicBezTo>
                  <a:pt x="383" y="436"/>
                  <a:pt x="383" y="436"/>
                  <a:pt x="383" y="436"/>
                </a:cubicBezTo>
                <a:cubicBezTo>
                  <a:pt x="383" y="441"/>
                  <a:pt x="383" y="441"/>
                  <a:pt x="383" y="441"/>
                </a:cubicBezTo>
                <a:cubicBezTo>
                  <a:pt x="385" y="441"/>
                  <a:pt x="385" y="441"/>
                  <a:pt x="385" y="441"/>
                </a:cubicBezTo>
                <a:cubicBezTo>
                  <a:pt x="384" y="441"/>
                  <a:pt x="384" y="441"/>
                  <a:pt x="384" y="441"/>
                </a:cubicBezTo>
                <a:cubicBezTo>
                  <a:pt x="384" y="441"/>
                  <a:pt x="385" y="441"/>
                  <a:pt x="385" y="441"/>
                </a:cubicBezTo>
                <a:cubicBezTo>
                  <a:pt x="385" y="441"/>
                  <a:pt x="385" y="441"/>
                  <a:pt x="385" y="441"/>
                </a:cubicBezTo>
                <a:cubicBezTo>
                  <a:pt x="389" y="442"/>
                  <a:pt x="389" y="442"/>
                  <a:pt x="389" y="442"/>
                </a:cubicBezTo>
                <a:cubicBezTo>
                  <a:pt x="394" y="437"/>
                  <a:pt x="394" y="437"/>
                  <a:pt x="394" y="437"/>
                </a:cubicBezTo>
                <a:cubicBezTo>
                  <a:pt x="397" y="433"/>
                  <a:pt x="397" y="433"/>
                  <a:pt x="397" y="433"/>
                </a:cubicBezTo>
                <a:cubicBezTo>
                  <a:pt x="398" y="434"/>
                  <a:pt x="399" y="434"/>
                  <a:pt x="399" y="434"/>
                </a:cubicBezTo>
                <a:cubicBezTo>
                  <a:pt x="400" y="434"/>
                  <a:pt x="401" y="434"/>
                  <a:pt x="401" y="434"/>
                </a:cubicBezTo>
                <a:cubicBezTo>
                  <a:pt x="404" y="434"/>
                  <a:pt x="405" y="432"/>
                  <a:pt x="406" y="433"/>
                </a:cubicBezTo>
                <a:cubicBezTo>
                  <a:pt x="407" y="433"/>
                  <a:pt x="408" y="433"/>
                  <a:pt x="409" y="435"/>
                </a:cubicBezTo>
                <a:cubicBezTo>
                  <a:pt x="406" y="436"/>
                  <a:pt x="406" y="436"/>
                  <a:pt x="406" y="436"/>
                </a:cubicBezTo>
                <a:cubicBezTo>
                  <a:pt x="401" y="437"/>
                  <a:pt x="401" y="437"/>
                  <a:pt x="401" y="437"/>
                </a:cubicBezTo>
                <a:cubicBezTo>
                  <a:pt x="399" y="437"/>
                  <a:pt x="399" y="437"/>
                  <a:pt x="399" y="437"/>
                </a:cubicBezTo>
                <a:lnTo>
                  <a:pt x="399" y="438"/>
                </a:lnTo>
                <a:close/>
                <a:moveTo>
                  <a:pt x="406" y="471"/>
                </a:moveTo>
                <a:cubicBezTo>
                  <a:pt x="404" y="472"/>
                  <a:pt x="404" y="472"/>
                  <a:pt x="404" y="472"/>
                </a:cubicBezTo>
                <a:cubicBezTo>
                  <a:pt x="404" y="474"/>
                  <a:pt x="404" y="474"/>
                  <a:pt x="404" y="474"/>
                </a:cubicBezTo>
                <a:cubicBezTo>
                  <a:pt x="401" y="474"/>
                  <a:pt x="401" y="474"/>
                  <a:pt x="401" y="474"/>
                </a:cubicBezTo>
                <a:cubicBezTo>
                  <a:pt x="400" y="474"/>
                  <a:pt x="400" y="474"/>
                  <a:pt x="400" y="474"/>
                </a:cubicBezTo>
                <a:cubicBezTo>
                  <a:pt x="401" y="473"/>
                  <a:pt x="401" y="473"/>
                  <a:pt x="401" y="473"/>
                </a:cubicBezTo>
                <a:cubicBezTo>
                  <a:pt x="406" y="468"/>
                  <a:pt x="406" y="468"/>
                  <a:pt x="406" y="468"/>
                </a:cubicBezTo>
                <a:cubicBezTo>
                  <a:pt x="410" y="465"/>
                  <a:pt x="410" y="465"/>
                  <a:pt x="410" y="465"/>
                </a:cubicBezTo>
                <a:cubicBezTo>
                  <a:pt x="412" y="471"/>
                  <a:pt x="412" y="471"/>
                  <a:pt x="412" y="471"/>
                </a:cubicBezTo>
                <a:lnTo>
                  <a:pt x="406" y="471"/>
                </a:lnTo>
                <a:close/>
                <a:moveTo>
                  <a:pt x="465" y="521"/>
                </a:moveTo>
                <a:cubicBezTo>
                  <a:pt x="473" y="521"/>
                  <a:pt x="473" y="521"/>
                  <a:pt x="473" y="521"/>
                </a:cubicBezTo>
                <a:cubicBezTo>
                  <a:pt x="475" y="522"/>
                  <a:pt x="475" y="522"/>
                  <a:pt x="475" y="522"/>
                </a:cubicBezTo>
                <a:cubicBezTo>
                  <a:pt x="473" y="523"/>
                  <a:pt x="473" y="523"/>
                  <a:pt x="473" y="523"/>
                </a:cubicBezTo>
                <a:cubicBezTo>
                  <a:pt x="477" y="526"/>
                  <a:pt x="477" y="526"/>
                  <a:pt x="477" y="526"/>
                </a:cubicBezTo>
                <a:cubicBezTo>
                  <a:pt x="475" y="531"/>
                  <a:pt x="475" y="531"/>
                  <a:pt x="475" y="531"/>
                </a:cubicBezTo>
                <a:cubicBezTo>
                  <a:pt x="477" y="532"/>
                  <a:pt x="477" y="532"/>
                  <a:pt x="477" y="532"/>
                </a:cubicBezTo>
                <a:cubicBezTo>
                  <a:pt x="478" y="532"/>
                  <a:pt x="478" y="532"/>
                  <a:pt x="478" y="532"/>
                </a:cubicBezTo>
                <a:cubicBezTo>
                  <a:pt x="478" y="533"/>
                  <a:pt x="477" y="534"/>
                  <a:pt x="477" y="534"/>
                </a:cubicBezTo>
                <a:cubicBezTo>
                  <a:pt x="477" y="535"/>
                  <a:pt x="477" y="536"/>
                  <a:pt x="477" y="536"/>
                </a:cubicBezTo>
                <a:cubicBezTo>
                  <a:pt x="477" y="536"/>
                  <a:pt x="477" y="536"/>
                  <a:pt x="477" y="536"/>
                </a:cubicBezTo>
                <a:cubicBezTo>
                  <a:pt x="479" y="536"/>
                  <a:pt x="478" y="537"/>
                  <a:pt x="477" y="536"/>
                </a:cubicBezTo>
                <a:cubicBezTo>
                  <a:pt x="477" y="536"/>
                  <a:pt x="477" y="536"/>
                  <a:pt x="477" y="536"/>
                </a:cubicBezTo>
                <a:cubicBezTo>
                  <a:pt x="477" y="536"/>
                  <a:pt x="476" y="536"/>
                  <a:pt x="475" y="537"/>
                </a:cubicBezTo>
                <a:cubicBezTo>
                  <a:pt x="475" y="534"/>
                  <a:pt x="475" y="534"/>
                  <a:pt x="475" y="534"/>
                </a:cubicBezTo>
                <a:cubicBezTo>
                  <a:pt x="470" y="534"/>
                  <a:pt x="470" y="534"/>
                  <a:pt x="470" y="534"/>
                </a:cubicBezTo>
                <a:cubicBezTo>
                  <a:pt x="472" y="529"/>
                  <a:pt x="468" y="526"/>
                  <a:pt x="465" y="521"/>
                </a:cubicBezTo>
                <a:close/>
                <a:moveTo>
                  <a:pt x="623" y="798"/>
                </a:moveTo>
                <a:cubicBezTo>
                  <a:pt x="620" y="798"/>
                  <a:pt x="620" y="798"/>
                  <a:pt x="620" y="798"/>
                </a:cubicBezTo>
                <a:cubicBezTo>
                  <a:pt x="618" y="798"/>
                  <a:pt x="618" y="798"/>
                  <a:pt x="618" y="798"/>
                </a:cubicBezTo>
                <a:cubicBezTo>
                  <a:pt x="620" y="793"/>
                  <a:pt x="620" y="793"/>
                  <a:pt x="620" y="793"/>
                </a:cubicBezTo>
                <a:cubicBezTo>
                  <a:pt x="620" y="793"/>
                  <a:pt x="620" y="793"/>
                  <a:pt x="620" y="793"/>
                </a:cubicBezTo>
                <a:cubicBezTo>
                  <a:pt x="623" y="793"/>
                  <a:pt x="623" y="793"/>
                  <a:pt x="623" y="793"/>
                </a:cubicBezTo>
                <a:lnTo>
                  <a:pt x="623" y="798"/>
                </a:lnTo>
                <a:close/>
                <a:moveTo>
                  <a:pt x="878" y="350"/>
                </a:moveTo>
                <a:cubicBezTo>
                  <a:pt x="879" y="349"/>
                  <a:pt x="880" y="349"/>
                  <a:pt x="881" y="349"/>
                </a:cubicBezTo>
                <a:cubicBezTo>
                  <a:pt x="882" y="349"/>
                  <a:pt x="883" y="349"/>
                  <a:pt x="884" y="350"/>
                </a:cubicBezTo>
                <a:cubicBezTo>
                  <a:pt x="886" y="348"/>
                  <a:pt x="886" y="348"/>
                  <a:pt x="886" y="348"/>
                </a:cubicBezTo>
                <a:cubicBezTo>
                  <a:pt x="885" y="347"/>
                  <a:pt x="885" y="347"/>
                  <a:pt x="885" y="347"/>
                </a:cubicBezTo>
                <a:cubicBezTo>
                  <a:pt x="895" y="337"/>
                  <a:pt x="895" y="337"/>
                  <a:pt x="895" y="337"/>
                </a:cubicBezTo>
                <a:cubicBezTo>
                  <a:pt x="887" y="333"/>
                  <a:pt x="887" y="333"/>
                  <a:pt x="887" y="333"/>
                </a:cubicBezTo>
                <a:cubicBezTo>
                  <a:pt x="894" y="330"/>
                  <a:pt x="894" y="330"/>
                  <a:pt x="894" y="330"/>
                </a:cubicBezTo>
                <a:cubicBezTo>
                  <a:pt x="899" y="335"/>
                  <a:pt x="899" y="335"/>
                  <a:pt x="899" y="335"/>
                </a:cubicBezTo>
                <a:cubicBezTo>
                  <a:pt x="899" y="323"/>
                  <a:pt x="899" y="323"/>
                  <a:pt x="899" y="323"/>
                </a:cubicBezTo>
                <a:cubicBezTo>
                  <a:pt x="899" y="321"/>
                  <a:pt x="899" y="321"/>
                  <a:pt x="899" y="321"/>
                </a:cubicBezTo>
                <a:cubicBezTo>
                  <a:pt x="899" y="315"/>
                  <a:pt x="898" y="307"/>
                  <a:pt x="887" y="306"/>
                </a:cubicBezTo>
                <a:cubicBezTo>
                  <a:pt x="887" y="303"/>
                  <a:pt x="887" y="303"/>
                  <a:pt x="887" y="303"/>
                </a:cubicBezTo>
                <a:cubicBezTo>
                  <a:pt x="891" y="302"/>
                  <a:pt x="891" y="302"/>
                  <a:pt x="891" y="302"/>
                </a:cubicBezTo>
                <a:cubicBezTo>
                  <a:pt x="892" y="305"/>
                  <a:pt x="892" y="305"/>
                  <a:pt x="892" y="305"/>
                </a:cubicBezTo>
                <a:cubicBezTo>
                  <a:pt x="898" y="301"/>
                  <a:pt x="900" y="296"/>
                  <a:pt x="897" y="290"/>
                </a:cubicBezTo>
                <a:cubicBezTo>
                  <a:pt x="881" y="287"/>
                  <a:pt x="881" y="287"/>
                  <a:pt x="881" y="287"/>
                </a:cubicBezTo>
                <a:cubicBezTo>
                  <a:pt x="878" y="287"/>
                  <a:pt x="878" y="287"/>
                  <a:pt x="878" y="287"/>
                </a:cubicBezTo>
                <a:cubicBezTo>
                  <a:pt x="875" y="286"/>
                  <a:pt x="875" y="286"/>
                  <a:pt x="875" y="286"/>
                </a:cubicBezTo>
                <a:cubicBezTo>
                  <a:pt x="878" y="284"/>
                  <a:pt x="878" y="284"/>
                  <a:pt x="878" y="284"/>
                </a:cubicBezTo>
                <a:cubicBezTo>
                  <a:pt x="880" y="283"/>
                  <a:pt x="880" y="283"/>
                  <a:pt x="880" y="283"/>
                </a:cubicBezTo>
                <a:cubicBezTo>
                  <a:pt x="881" y="284"/>
                  <a:pt x="881" y="284"/>
                  <a:pt x="881" y="284"/>
                </a:cubicBezTo>
                <a:cubicBezTo>
                  <a:pt x="881" y="284"/>
                  <a:pt x="881" y="284"/>
                  <a:pt x="881" y="284"/>
                </a:cubicBezTo>
                <a:cubicBezTo>
                  <a:pt x="882" y="282"/>
                  <a:pt x="882" y="282"/>
                  <a:pt x="882" y="282"/>
                </a:cubicBezTo>
                <a:cubicBezTo>
                  <a:pt x="882" y="281"/>
                  <a:pt x="882" y="281"/>
                  <a:pt x="882" y="281"/>
                </a:cubicBezTo>
                <a:cubicBezTo>
                  <a:pt x="891" y="283"/>
                  <a:pt x="888" y="287"/>
                  <a:pt x="897" y="286"/>
                </a:cubicBezTo>
                <a:cubicBezTo>
                  <a:pt x="903" y="285"/>
                  <a:pt x="906" y="280"/>
                  <a:pt x="904" y="276"/>
                </a:cubicBezTo>
                <a:cubicBezTo>
                  <a:pt x="899" y="269"/>
                  <a:pt x="892" y="276"/>
                  <a:pt x="899" y="264"/>
                </a:cubicBezTo>
                <a:cubicBezTo>
                  <a:pt x="905" y="267"/>
                  <a:pt x="915" y="268"/>
                  <a:pt x="911" y="261"/>
                </a:cubicBezTo>
                <a:cubicBezTo>
                  <a:pt x="908" y="255"/>
                  <a:pt x="908" y="265"/>
                  <a:pt x="903" y="253"/>
                </a:cubicBezTo>
                <a:cubicBezTo>
                  <a:pt x="910" y="248"/>
                  <a:pt x="910" y="248"/>
                  <a:pt x="910" y="248"/>
                </a:cubicBezTo>
                <a:cubicBezTo>
                  <a:pt x="916" y="257"/>
                  <a:pt x="914" y="252"/>
                  <a:pt x="920" y="255"/>
                </a:cubicBezTo>
                <a:cubicBezTo>
                  <a:pt x="921" y="255"/>
                  <a:pt x="921" y="255"/>
                  <a:pt x="922" y="255"/>
                </a:cubicBezTo>
                <a:cubicBezTo>
                  <a:pt x="923" y="254"/>
                  <a:pt x="923" y="254"/>
                  <a:pt x="923" y="254"/>
                </a:cubicBezTo>
                <a:cubicBezTo>
                  <a:pt x="921" y="247"/>
                  <a:pt x="921" y="247"/>
                  <a:pt x="921" y="247"/>
                </a:cubicBezTo>
                <a:cubicBezTo>
                  <a:pt x="920" y="246"/>
                  <a:pt x="920" y="246"/>
                  <a:pt x="920" y="246"/>
                </a:cubicBezTo>
                <a:cubicBezTo>
                  <a:pt x="917" y="243"/>
                  <a:pt x="917" y="243"/>
                  <a:pt x="917" y="243"/>
                </a:cubicBezTo>
                <a:cubicBezTo>
                  <a:pt x="910" y="246"/>
                  <a:pt x="910" y="246"/>
                  <a:pt x="910" y="246"/>
                </a:cubicBezTo>
                <a:cubicBezTo>
                  <a:pt x="910" y="236"/>
                  <a:pt x="910" y="236"/>
                  <a:pt x="910" y="236"/>
                </a:cubicBezTo>
                <a:cubicBezTo>
                  <a:pt x="905" y="234"/>
                  <a:pt x="905" y="234"/>
                  <a:pt x="905" y="234"/>
                </a:cubicBezTo>
                <a:cubicBezTo>
                  <a:pt x="909" y="228"/>
                  <a:pt x="909" y="228"/>
                  <a:pt x="909" y="228"/>
                </a:cubicBezTo>
                <a:cubicBezTo>
                  <a:pt x="899" y="224"/>
                  <a:pt x="899" y="224"/>
                  <a:pt x="899" y="224"/>
                </a:cubicBezTo>
                <a:cubicBezTo>
                  <a:pt x="898" y="220"/>
                  <a:pt x="898" y="220"/>
                  <a:pt x="898" y="220"/>
                </a:cubicBezTo>
                <a:cubicBezTo>
                  <a:pt x="895" y="219"/>
                  <a:pt x="895" y="219"/>
                  <a:pt x="895" y="219"/>
                </a:cubicBezTo>
                <a:cubicBezTo>
                  <a:pt x="896" y="217"/>
                  <a:pt x="896" y="217"/>
                  <a:pt x="896" y="217"/>
                </a:cubicBezTo>
                <a:cubicBezTo>
                  <a:pt x="902" y="218"/>
                  <a:pt x="902" y="218"/>
                  <a:pt x="902" y="218"/>
                </a:cubicBezTo>
                <a:cubicBezTo>
                  <a:pt x="904" y="211"/>
                  <a:pt x="904" y="211"/>
                  <a:pt x="904" y="211"/>
                </a:cubicBezTo>
                <a:cubicBezTo>
                  <a:pt x="912" y="215"/>
                  <a:pt x="912" y="215"/>
                  <a:pt x="912" y="215"/>
                </a:cubicBezTo>
                <a:cubicBezTo>
                  <a:pt x="911" y="216"/>
                  <a:pt x="910" y="216"/>
                  <a:pt x="910" y="219"/>
                </a:cubicBezTo>
                <a:cubicBezTo>
                  <a:pt x="910" y="221"/>
                  <a:pt x="910" y="221"/>
                  <a:pt x="910" y="221"/>
                </a:cubicBezTo>
                <a:cubicBezTo>
                  <a:pt x="910" y="225"/>
                  <a:pt x="913" y="231"/>
                  <a:pt x="917" y="233"/>
                </a:cubicBezTo>
                <a:cubicBezTo>
                  <a:pt x="915" y="216"/>
                  <a:pt x="915" y="216"/>
                  <a:pt x="915" y="216"/>
                </a:cubicBezTo>
                <a:cubicBezTo>
                  <a:pt x="914" y="215"/>
                  <a:pt x="914" y="215"/>
                  <a:pt x="914" y="215"/>
                </a:cubicBezTo>
                <a:cubicBezTo>
                  <a:pt x="918" y="215"/>
                  <a:pt x="918" y="215"/>
                  <a:pt x="918" y="215"/>
                </a:cubicBezTo>
                <a:cubicBezTo>
                  <a:pt x="917" y="204"/>
                  <a:pt x="917" y="204"/>
                  <a:pt x="917" y="204"/>
                </a:cubicBezTo>
                <a:cubicBezTo>
                  <a:pt x="903" y="200"/>
                  <a:pt x="903" y="200"/>
                  <a:pt x="903" y="200"/>
                </a:cubicBezTo>
                <a:cubicBezTo>
                  <a:pt x="913" y="196"/>
                  <a:pt x="913" y="196"/>
                  <a:pt x="913" y="196"/>
                </a:cubicBezTo>
                <a:cubicBezTo>
                  <a:pt x="901" y="186"/>
                  <a:pt x="901" y="186"/>
                  <a:pt x="901" y="186"/>
                </a:cubicBezTo>
                <a:cubicBezTo>
                  <a:pt x="899" y="192"/>
                  <a:pt x="899" y="192"/>
                  <a:pt x="899" y="192"/>
                </a:cubicBezTo>
                <a:cubicBezTo>
                  <a:pt x="898" y="192"/>
                  <a:pt x="898" y="192"/>
                  <a:pt x="898" y="192"/>
                </a:cubicBezTo>
                <a:cubicBezTo>
                  <a:pt x="901" y="185"/>
                  <a:pt x="901" y="185"/>
                  <a:pt x="901" y="185"/>
                </a:cubicBezTo>
                <a:cubicBezTo>
                  <a:pt x="901" y="171"/>
                  <a:pt x="901" y="171"/>
                  <a:pt x="901" y="171"/>
                </a:cubicBezTo>
                <a:cubicBezTo>
                  <a:pt x="913" y="156"/>
                  <a:pt x="913" y="156"/>
                  <a:pt x="913" y="156"/>
                </a:cubicBezTo>
                <a:cubicBezTo>
                  <a:pt x="909" y="146"/>
                  <a:pt x="909" y="146"/>
                  <a:pt x="909" y="146"/>
                </a:cubicBezTo>
                <a:cubicBezTo>
                  <a:pt x="920" y="136"/>
                  <a:pt x="920" y="136"/>
                  <a:pt x="920" y="136"/>
                </a:cubicBezTo>
                <a:cubicBezTo>
                  <a:pt x="923" y="133"/>
                  <a:pt x="923" y="133"/>
                  <a:pt x="923" y="133"/>
                </a:cubicBezTo>
                <a:cubicBezTo>
                  <a:pt x="921" y="132"/>
                  <a:pt x="921" y="132"/>
                  <a:pt x="921" y="132"/>
                </a:cubicBezTo>
                <a:cubicBezTo>
                  <a:pt x="920" y="130"/>
                  <a:pt x="920" y="130"/>
                  <a:pt x="920" y="130"/>
                </a:cubicBezTo>
                <a:cubicBezTo>
                  <a:pt x="920" y="130"/>
                  <a:pt x="920" y="130"/>
                  <a:pt x="920" y="130"/>
                </a:cubicBezTo>
                <a:cubicBezTo>
                  <a:pt x="910" y="129"/>
                  <a:pt x="910" y="129"/>
                  <a:pt x="910" y="129"/>
                </a:cubicBezTo>
                <a:cubicBezTo>
                  <a:pt x="905" y="138"/>
                  <a:pt x="905" y="138"/>
                  <a:pt x="905" y="138"/>
                </a:cubicBezTo>
                <a:cubicBezTo>
                  <a:pt x="905" y="135"/>
                  <a:pt x="903" y="125"/>
                  <a:pt x="909" y="125"/>
                </a:cubicBezTo>
                <a:cubicBezTo>
                  <a:pt x="912" y="125"/>
                  <a:pt x="913" y="127"/>
                  <a:pt x="920" y="128"/>
                </a:cubicBezTo>
                <a:cubicBezTo>
                  <a:pt x="922" y="128"/>
                  <a:pt x="923" y="128"/>
                  <a:pt x="925" y="128"/>
                </a:cubicBezTo>
                <a:cubicBezTo>
                  <a:pt x="923" y="124"/>
                  <a:pt x="934" y="114"/>
                  <a:pt x="922" y="114"/>
                </a:cubicBezTo>
                <a:cubicBezTo>
                  <a:pt x="920" y="114"/>
                  <a:pt x="920" y="114"/>
                  <a:pt x="920" y="114"/>
                </a:cubicBezTo>
                <a:cubicBezTo>
                  <a:pt x="917" y="114"/>
                  <a:pt x="917" y="114"/>
                  <a:pt x="917" y="114"/>
                </a:cubicBezTo>
                <a:cubicBezTo>
                  <a:pt x="913" y="114"/>
                  <a:pt x="913" y="115"/>
                  <a:pt x="910" y="117"/>
                </a:cubicBezTo>
                <a:cubicBezTo>
                  <a:pt x="909" y="116"/>
                  <a:pt x="909" y="116"/>
                  <a:pt x="909" y="116"/>
                </a:cubicBezTo>
                <a:cubicBezTo>
                  <a:pt x="919" y="110"/>
                  <a:pt x="919" y="110"/>
                  <a:pt x="919" y="110"/>
                </a:cubicBezTo>
                <a:cubicBezTo>
                  <a:pt x="919" y="110"/>
                  <a:pt x="920" y="110"/>
                  <a:pt x="920" y="111"/>
                </a:cubicBezTo>
                <a:cubicBezTo>
                  <a:pt x="927" y="113"/>
                  <a:pt x="928" y="111"/>
                  <a:pt x="932" y="108"/>
                </a:cubicBezTo>
                <a:cubicBezTo>
                  <a:pt x="933" y="108"/>
                  <a:pt x="933" y="107"/>
                  <a:pt x="933" y="107"/>
                </a:cubicBezTo>
                <a:cubicBezTo>
                  <a:pt x="934" y="106"/>
                  <a:pt x="936" y="106"/>
                  <a:pt x="937" y="105"/>
                </a:cubicBezTo>
                <a:cubicBezTo>
                  <a:pt x="933" y="101"/>
                  <a:pt x="933" y="101"/>
                  <a:pt x="933" y="101"/>
                </a:cubicBezTo>
                <a:cubicBezTo>
                  <a:pt x="933" y="101"/>
                  <a:pt x="933" y="101"/>
                  <a:pt x="933" y="101"/>
                </a:cubicBezTo>
                <a:cubicBezTo>
                  <a:pt x="933" y="100"/>
                  <a:pt x="933" y="100"/>
                  <a:pt x="933" y="100"/>
                </a:cubicBezTo>
                <a:cubicBezTo>
                  <a:pt x="940" y="97"/>
                  <a:pt x="940" y="97"/>
                  <a:pt x="940" y="97"/>
                </a:cubicBezTo>
                <a:cubicBezTo>
                  <a:pt x="944" y="93"/>
                  <a:pt x="944" y="93"/>
                  <a:pt x="944" y="93"/>
                </a:cubicBezTo>
                <a:cubicBezTo>
                  <a:pt x="952" y="86"/>
                  <a:pt x="952" y="86"/>
                  <a:pt x="952" y="86"/>
                </a:cubicBezTo>
                <a:cubicBezTo>
                  <a:pt x="948" y="80"/>
                  <a:pt x="948" y="80"/>
                  <a:pt x="948" y="80"/>
                </a:cubicBezTo>
                <a:cubicBezTo>
                  <a:pt x="947" y="78"/>
                  <a:pt x="947" y="78"/>
                  <a:pt x="947" y="78"/>
                </a:cubicBezTo>
                <a:cubicBezTo>
                  <a:pt x="946" y="78"/>
                  <a:pt x="945" y="79"/>
                  <a:pt x="945" y="79"/>
                </a:cubicBezTo>
                <a:cubicBezTo>
                  <a:pt x="945" y="79"/>
                  <a:pt x="944" y="78"/>
                  <a:pt x="944" y="78"/>
                </a:cubicBezTo>
                <a:cubicBezTo>
                  <a:pt x="944" y="78"/>
                  <a:pt x="944" y="78"/>
                  <a:pt x="944" y="78"/>
                </a:cubicBezTo>
                <a:cubicBezTo>
                  <a:pt x="944" y="78"/>
                  <a:pt x="941" y="75"/>
                  <a:pt x="940" y="75"/>
                </a:cubicBezTo>
                <a:cubicBezTo>
                  <a:pt x="938" y="73"/>
                  <a:pt x="936" y="70"/>
                  <a:pt x="933" y="69"/>
                </a:cubicBezTo>
                <a:cubicBezTo>
                  <a:pt x="933" y="69"/>
                  <a:pt x="933" y="69"/>
                  <a:pt x="932" y="69"/>
                </a:cubicBezTo>
                <a:cubicBezTo>
                  <a:pt x="932" y="69"/>
                  <a:pt x="932" y="69"/>
                  <a:pt x="932" y="69"/>
                </a:cubicBezTo>
                <a:cubicBezTo>
                  <a:pt x="930" y="69"/>
                  <a:pt x="930" y="69"/>
                  <a:pt x="930" y="69"/>
                </a:cubicBezTo>
                <a:cubicBezTo>
                  <a:pt x="925" y="69"/>
                  <a:pt x="922" y="72"/>
                  <a:pt x="920" y="74"/>
                </a:cubicBezTo>
                <a:cubicBezTo>
                  <a:pt x="918" y="76"/>
                  <a:pt x="917" y="78"/>
                  <a:pt x="915" y="78"/>
                </a:cubicBezTo>
                <a:cubicBezTo>
                  <a:pt x="910" y="71"/>
                  <a:pt x="910" y="71"/>
                  <a:pt x="910" y="71"/>
                </a:cubicBezTo>
                <a:cubicBezTo>
                  <a:pt x="908" y="72"/>
                  <a:pt x="908" y="72"/>
                  <a:pt x="908" y="72"/>
                </a:cubicBezTo>
                <a:cubicBezTo>
                  <a:pt x="907" y="76"/>
                  <a:pt x="907" y="76"/>
                  <a:pt x="907" y="76"/>
                </a:cubicBezTo>
                <a:cubicBezTo>
                  <a:pt x="910" y="77"/>
                  <a:pt x="910" y="77"/>
                  <a:pt x="910" y="77"/>
                </a:cubicBezTo>
                <a:cubicBezTo>
                  <a:pt x="910" y="80"/>
                  <a:pt x="910" y="80"/>
                  <a:pt x="910" y="80"/>
                </a:cubicBezTo>
                <a:cubicBezTo>
                  <a:pt x="914" y="80"/>
                  <a:pt x="917" y="80"/>
                  <a:pt x="917" y="83"/>
                </a:cubicBezTo>
                <a:cubicBezTo>
                  <a:pt x="917" y="89"/>
                  <a:pt x="917" y="83"/>
                  <a:pt x="915" y="87"/>
                </a:cubicBezTo>
                <a:cubicBezTo>
                  <a:pt x="899" y="78"/>
                  <a:pt x="899" y="78"/>
                  <a:pt x="899" y="78"/>
                </a:cubicBezTo>
                <a:cubicBezTo>
                  <a:pt x="903" y="87"/>
                  <a:pt x="889" y="104"/>
                  <a:pt x="883" y="111"/>
                </a:cubicBezTo>
                <a:cubicBezTo>
                  <a:pt x="887" y="100"/>
                  <a:pt x="887" y="100"/>
                  <a:pt x="887" y="100"/>
                </a:cubicBezTo>
                <a:cubicBezTo>
                  <a:pt x="889" y="101"/>
                  <a:pt x="889" y="101"/>
                  <a:pt x="889" y="101"/>
                </a:cubicBezTo>
                <a:cubicBezTo>
                  <a:pt x="887" y="95"/>
                  <a:pt x="887" y="95"/>
                  <a:pt x="887" y="95"/>
                </a:cubicBezTo>
                <a:cubicBezTo>
                  <a:pt x="890" y="93"/>
                  <a:pt x="892" y="93"/>
                  <a:pt x="892" y="89"/>
                </a:cubicBezTo>
                <a:cubicBezTo>
                  <a:pt x="892" y="66"/>
                  <a:pt x="892" y="66"/>
                  <a:pt x="892" y="66"/>
                </a:cubicBezTo>
                <a:cubicBezTo>
                  <a:pt x="887" y="66"/>
                  <a:pt x="887" y="66"/>
                  <a:pt x="887" y="66"/>
                </a:cubicBezTo>
                <a:cubicBezTo>
                  <a:pt x="885" y="66"/>
                  <a:pt x="883" y="69"/>
                  <a:pt x="881" y="72"/>
                </a:cubicBezTo>
                <a:cubicBezTo>
                  <a:pt x="880" y="73"/>
                  <a:pt x="879" y="75"/>
                  <a:pt x="878" y="76"/>
                </a:cubicBezTo>
                <a:cubicBezTo>
                  <a:pt x="875" y="81"/>
                  <a:pt x="870" y="85"/>
                  <a:pt x="862" y="87"/>
                </a:cubicBezTo>
                <a:cubicBezTo>
                  <a:pt x="861" y="84"/>
                  <a:pt x="861" y="84"/>
                  <a:pt x="861" y="84"/>
                </a:cubicBezTo>
                <a:cubicBezTo>
                  <a:pt x="863" y="84"/>
                  <a:pt x="863" y="84"/>
                  <a:pt x="863" y="84"/>
                </a:cubicBezTo>
                <a:cubicBezTo>
                  <a:pt x="873" y="80"/>
                  <a:pt x="873" y="80"/>
                  <a:pt x="873" y="80"/>
                </a:cubicBezTo>
                <a:cubicBezTo>
                  <a:pt x="872" y="68"/>
                  <a:pt x="872" y="68"/>
                  <a:pt x="872" y="68"/>
                </a:cubicBezTo>
                <a:cubicBezTo>
                  <a:pt x="871" y="69"/>
                  <a:pt x="871" y="69"/>
                  <a:pt x="871" y="69"/>
                </a:cubicBezTo>
                <a:cubicBezTo>
                  <a:pt x="854" y="66"/>
                  <a:pt x="854" y="66"/>
                  <a:pt x="854" y="66"/>
                </a:cubicBezTo>
                <a:cubicBezTo>
                  <a:pt x="850" y="66"/>
                  <a:pt x="848" y="70"/>
                  <a:pt x="846" y="72"/>
                </a:cubicBezTo>
                <a:cubicBezTo>
                  <a:pt x="829" y="72"/>
                  <a:pt x="836" y="76"/>
                  <a:pt x="830" y="80"/>
                </a:cubicBezTo>
                <a:cubicBezTo>
                  <a:pt x="830" y="80"/>
                  <a:pt x="828" y="77"/>
                  <a:pt x="828" y="77"/>
                </a:cubicBezTo>
                <a:cubicBezTo>
                  <a:pt x="828" y="73"/>
                  <a:pt x="829" y="75"/>
                  <a:pt x="830" y="72"/>
                </a:cubicBezTo>
                <a:cubicBezTo>
                  <a:pt x="845" y="66"/>
                  <a:pt x="845" y="66"/>
                  <a:pt x="845" y="66"/>
                </a:cubicBezTo>
                <a:cubicBezTo>
                  <a:pt x="845" y="64"/>
                  <a:pt x="845" y="64"/>
                  <a:pt x="845" y="64"/>
                </a:cubicBezTo>
                <a:cubicBezTo>
                  <a:pt x="871" y="65"/>
                  <a:pt x="871" y="65"/>
                  <a:pt x="871" y="65"/>
                </a:cubicBezTo>
                <a:cubicBezTo>
                  <a:pt x="878" y="61"/>
                  <a:pt x="878" y="61"/>
                  <a:pt x="878" y="61"/>
                </a:cubicBezTo>
                <a:cubicBezTo>
                  <a:pt x="881" y="60"/>
                  <a:pt x="881" y="60"/>
                  <a:pt x="881" y="60"/>
                </a:cubicBezTo>
                <a:cubicBezTo>
                  <a:pt x="886" y="57"/>
                  <a:pt x="886" y="57"/>
                  <a:pt x="886" y="57"/>
                </a:cubicBezTo>
                <a:cubicBezTo>
                  <a:pt x="895" y="46"/>
                  <a:pt x="895" y="46"/>
                  <a:pt x="895" y="46"/>
                </a:cubicBezTo>
                <a:cubicBezTo>
                  <a:pt x="897" y="46"/>
                  <a:pt x="897" y="46"/>
                  <a:pt x="897" y="46"/>
                </a:cubicBezTo>
                <a:cubicBezTo>
                  <a:pt x="881" y="31"/>
                  <a:pt x="881" y="31"/>
                  <a:pt x="881" y="31"/>
                </a:cubicBezTo>
                <a:cubicBezTo>
                  <a:pt x="881" y="31"/>
                  <a:pt x="881" y="31"/>
                  <a:pt x="881" y="31"/>
                </a:cubicBezTo>
                <a:cubicBezTo>
                  <a:pt x="878" y="33"/>
                  <a:pt x="878" y="33"/>
                  <a:pt x="878" y="33"/>
                </a:cubicBezTo>
                <a:cubicBezTo>
                  <a:pt x="873" y="35"/>
                  <a:pt x="873" y="35"/>
                  <a:pt x="873" y="35"/>
                </a:cubicBezTo>
                <a:cubicBezTo>
                  <a:pt x="874" y="24"/>
                  <a:pt x="874" y="24"/>
                  <a:pt x="874" y="24"/>
                </a:cubicBezTo>
                <a:cubicBezTo>
                  <a:pt x="870" y="19"/>
                  <a:pt x="868" y="24"/>
                  <a:pt x="858" y="24"/>
                </a:cubicBezTo>
                <a:cubicBezTo>
                  <a:pt x="845" y="24"/>
                  <a:pt x="840" y="23"/>
                  <a:pt x="828" y="30"/>
                </a:cubicBezTo>
                <a:cubicBezTo>
                  <a:pt x="820" y="30"/>
                  <a:pt x="820" y="30"/>
                  <a:pt x="820" y="30"/>
                </a:cubicBezTo>
                <a:cubicBezTo>
                  <a:pt x="820" y="29"/>
                  <a:pt x="820" y="29"/>
                  <a:pt x="820" y="29"/>
                </a:cubicBezTo>
                <a:cubicBezTo>
                  <a:pt x="834" y="29"/>
                  <a:pt x="832" y="25"/>
                  <a:pt x="841" y="23"/>
                </a:cubicBezTo>
                <a:cubicBezTo>
                  <a:pt x="845" y="21"/>
                  <a:pt x="852" y="22"/>
                  <a:pt x="857" y="22"/>
                </a:cubicBezTo>
                <a:cubicBezTo>
                  <a:pt x="878" y="21"/>
                  <a:pt x="866" y="3"/>
                  <a:pt x="853" y="10"/>
                </a:cubicBezTo>
                <a:cubicBezTo>
                  <a:pt x="851" y="8"/>
                  <a:pt x="851" y="8"/>
                  <a:pt x="851" y="8"/>
                </a:cubicBezTo>
                <a:cubicBezTo>
                  <a:pt x="852" y="7"/>
                  <a:pt x="852" y="7"/>
                  <a:pt x="852" y="7"/>
                </a:cubicBezTo>
                <a:cubicBezTo>
                  <a:pt x="843" y="0"/>
                  <a:pt x="843" y="0"/>
                  <a:pt x="843" y="0"/>
                </a:cubicBezTo>
                <a:cubicBezTo>
                  <a:pt x="815" y="0"/>
                  <a:pt x="815" y="0"/>
                  <a:pt x="815" y="0"/>
                </a:cubicBezTo>
                <a:cubicBezTo>
                  <a:pt x="812" y="5"/>
                  <a:pt x="812" y="5"/>
                  <a:pt x="812" y="5"/>
                </a:cubicBezTo>
                <a:cubicBezTo>
                  <a:pt x="805" y="3"/>
                  <a:pt x="805" y="3"/>
                  <a:pt x="805" y="3"/>
                </a:cubicBezTo>
                <a:cubicBezTo>
                  <a:pt x="807" y="8"/>
                  <a:pt x="807" y="8"/>
                  <a:pt x="807" y="8"/>
                </a:cubicBezTo>
                <a:cubicBezTo>
                  <a:pt x="805" y="9"/>
                  <a:pt x="805" y="9"/>
                  <a:pt x="805" y="9"/>
                </a:cubicBezTo>
                <a:cubicBezTo>
                  <a:pt x="805" y="10"/>
                  <a:pt x="804" y="8"/>
                  <a:pt x="804" y="8"/>
                </a:cubicBezTo>
                <a:cubicBezTo>
                  <a:pt x="802" y="6"/>
                  <a:pt x="806" y="6"/>
                  <a:pt x="802" y="6"/>
                </a:cubicBezTo>
                <a:cubicBezTo>
                  <a:pt x="798" y="6"/>
                  <a:pt x="794" y="11"/>
                  <a:pt x="794" y="12"/>
                </a:cubicBezTo>
                <a:cubicBezTo>
                  <a:pt x="794" y="19"/>
                  <a:pt x="799" y="12"/>
                  <a:pt x="795" y="19"/>
                </a:cubicBezTo>
                <a:cubicBezTo>
                  <a:pt x="798" y="20"/>
                  <a:pt x="798" y="20"/>
                  <a:pt x="798" y="20"/>
                </a:cubicBezTo>
                <a:cubicBezTo>
                  <a:pt x="799" y="20"/>
                  <a:pt x="799" y="20"/>
                  <a:pt x="799" y="20"/>
                </a:cubicBezTo>
                <a:cubicBezTo>
                  <a:pt x="801" y="23"/>
                  <a:pt x="801" y="23"/>
                  <a:pt x="801" y="23"/>
                </a:cubicBezTo>
                <a:cubicBezTo>
                  <a:pt x="798" y="23"/>
                  <a:pt x="798" y="23"/>
                  <a:pt x="798" y="23"/>
                </a:cubicBezTo>
                <a:cubicBezTo>
                  <a:pt x="796" y="24"/>
                  <a:pt x="796" y="24"/>
                  <a:pt x="796" y="24"/>
                </a:cubicBezTo>
                <a:cubicBezTo>
                  <a:pt x="797" y="30"/>
                  <a:pt x="797" y="30"/>
                  <a:pt x="797" y="30"/>
                </a:cubicBezTo>
                <a:cubicBezTo>
                  <a:pt x="792" y="29"/>
                  <a:pt x="787" y="31"/>
                  <a:pt x="782" y="26"/>
                </a:cubicBezTo>
                <a:cubicBezTo>
                  <a:pt x="774" y="20"/>
                  <a:pt x="783" y="22"/>
                  <a:pt x="772" y="15"/>
                </a:cubicBezTo>
                <a:cubicBezTo>
                  <a:pt x="771" y="21"/>
                  <a:pt x="771" y="21"/>
                  <a:pt x="771" y="21"/>
                </a:cubicBezTo>
                <a:cubicBezTo>
                  <a:pt x="768" y="20"/>
                  <a:pt x="768" y="20"/>
                  <a:pt x="768" y="20"/>
                </a:cubicBezTo>
                <a:cubicBezTo>
                  <a:pt x="766" y="22"/>
                  <a:pt x="766" y="22"/>
                  <a:pt x="766" y="22"/>
                </a:cubicBezTo>
                <a:cubicBezTo>
                  <a:pt x="767" y="25"/>
                  <a:pt x="767" y="25"/>
                  <a:pt x="767" y="25"/>
                </a:cubicBezTo>
                <a:cubicBezTo>
                  <a:pt x="760" y="24"/>
                  <a:pt x="760" y="24"/>
                  <a:pt x="760" y="24"/>
                </a:cubicBezTo>
                <a:cubicBezTo>
                  <a:pt x="759" y="22"/>
                  <a:pt x="759" y="22"/>
                  <a:pt x="759" y="22"/>
                </a:cubicBezTo>
                <a:cubicBezTo>
                  <a:pt x="756" y="25"/>
                  <a:pt x="756" y="25"/>
                  <a:pt x="756" y="25"/>
                </a:cubicBezTo>
                <a:cubicBezTo>
                  <a:pt x="759" y="29"/>
                  <a:pt x="759" y="29"/>
                  <a:pt x="759" y="29"/>
                </a:cubicBezTo>
                <a:cubicBezTo>
                  <a:pt x="757" y="31"/>
                  <a:pt x="757" y="31"/>
                  <a:pt x="757" y="31"/>
                </a:cubicBezTo>
                <a:cubicBezTo>
                  <a:pt x="756" y="29"/>
                  <a:pt x="756" y="29"/>
                  <a:pt x="756" y="29"/>
                </a:cubicBezTo>
                <a:cubicBezTo>
                  <a:pt x="757" y="28"/>
                  <a:pt x="757" y="28"/>
                  <a:pt x="757" y="28"/>
                </a:cubicBezTo>
                <a:cubicBezTo>
                  <a:pt x="753" y="24"/>
                  <a:pt x="753" y="24"/>
                  <a:pt x="753" y="24"/>
                </a:cubicBezTo>
                <a:cubicBezTo>
                  <a:pt x="751" y="24"/>
                  <a:pt x="751" y="24"/>
                  <a:pt x="751" y="24"/>
                </a:cubicBezTo>
                <a:cubicBezTo>
                  <a:pt x="754" y="36"/>
                  <a:pt x="754" y="36"/>
                  <a:pt x="754" y="36"/>
                </a:cubicBezTo>
                <a:cubicBezTo>
                  <a:pt x="754" y="36"/>
                  <a:pt x="757" y="35"/>
                  <a:pt x="757" y="35"/>
                </a:cubicBezTo>
                <a:cubicBezTo>
                  <a:pt x="768" y="35"/>
                  <a:pt x="776" y="37"/>
                  <a:pt x="789" y="42"/>
                </a:cubicBezTo>
                <a:cubicBezTo>
                  <a:pt x="789" y="48"/>
                  <a:pt x="789" y="48"/>
                  <a:pt x="789" y="48"/>
                </a:cubicBezTo>
                <a:cubicBezTo>
                  <a:pt x="777" y="46"/>
                  <a:pt x="778" y="37"/>
                  <a:pt x="763" y="39"/>
                </a:cubicBezTo>
                <a:cubicBezTo>
                  <a:pt x="763" y="37"/>
                  <a:pt x="763" y="37"/>
                  <a:pt x="763" y="37"/>
                </a:cubicBezTo>
                <a:cubicBezTo>
                  <a:pt x="756" y="39"/>
                  <a:pt x="756" y="39"/>
                  <a:pt x="756" y="39"/>
                </a:cubicBezTo>
                <a:cubicBezTo>
                  <a:pt x="757" y="41"/>
                  <a:pt x="766" y="52"/>
                  <a:pt x="766" y="53"/>
                </a:cubicBezTo>
                <a:cubicBezTo>
                  <a:pt x="766" y="58"/>
                  <a:pt x="764" y="57"/>
                  <a:pt x="761" y="56"/>
                </a:cubicBezTo>
                <a:cubicBezTo>
                  <a:pt x="761" y="68"/>
                  <a:pt x="761" y="68"/>
                  <a:pt x="761" y="68"/>
                </a:cubicBezTo>
                <a:cubicBezTo>
                  <a:pt x="761" y="69"/>
                  <a:pt x="761" y="69"/>
                  <a:pt x="761" y="69"/>
                </a:cubicBezTo>
                <a:cubicBezTo>
                  <a:pt x="761" y="73"/>
                  <a:pt x="762" y="73"/>
                  <a:pt x="764" y="76"/>
                </a:cubicBezTo>
                <a:cubicBezTo>
                  <a:pt x="746" y="56"/>
                  <a:pt x="746" y="56"/>
                  <a:pt x="746" y="56"/>
                </a:cubicBezTo>
                <a:cubicBezTo>
                  <a:pt x="744" y="58"/>
                  <a:pt x="744" y="58"/>
                  <a:pt x="744" y="58"/>
                </a:cubicBezTo>
                <a:cubicBezTo>
                  <a:pt x="743" y="55"/>
                  <a:pt x="743" y="55"/>
                  <a:pt x="743" y="55"/>
                </a:cubicBezTo>
                <a:cubicBezTo>
                  <a:pt x="740" y="54"/>
                  <a:pt x="740" y="54"/>
                  <a:pt x="740" y="54"/>
                </a:cubicBezTo>
                <a:cubicBezTo>
                  <a:pt x="738" y="48"/>
                  <a:pt x="738" y="48"/>
                  <a:pt x="738" y="48"/>
                </a:cubicBezTo>
                <a:cubicBezTo>
                  <a:pt x="737" y="48"/>
                  <a:pt x="737" y="48"/>
                  <a:pt x="737" y="48"/>
                </a:cubicBezTo>
                <a:cubicBezTo>
                  <a:pt x="726" y="48"/>
                  <a:pt x="726" y="48"/>
                  <a:pt x="726" y="48"/>
                </a:cubicBezTo>
                <a:cubicBezTo>
                  <a:pt x="731" y="59"/>
                  <a:pt x="725" y="58"/>
                  <a:pt x="737" y="70"/>
                </a:cubicBezTo>
                <a:cubicBezTo>
                  <a:pt x="738" y="71"/>
                  <a:pt x="738" y="71"/>
                  <a:pt x="738" y="71"/>
                </a:cubicBezTo>
                <a:cubicBezTo>
                  <a:pt x="737" y="71"/>
                  <a:pt x="737" y="71"/>
                  <a:pt x="737" y="71"/>
                </a:cubicBezTo>
                <a:cubicBezTo>
                  <a:pt x="736" y="71"/>
                  <a:pt x="736" y="71"/>
                  <a:pt x="736" y="71"/>
                </a:cubicBezTo>
                <a:cubicBezTo>
                  <a:pt x="728" y="72"/>
                  <a:pt x="728" y="72"/>
                  <a:pt x="728" y="72"/>
                </a:cubicBezTo>
                <a:cubicBezTo>
                  <a:pt x="730" y="77"/>
                  <a:pt x="730" y="77"/>
                  <a:pt x="730" y="77"/>
                </a:cubicBezTo>
                <a:cubicBezTo>
                  <a:pt x="728" y="77"/>
                  <a:pt x="728" y="77"/>
                  <a:pt x="728" y="77"/>
                </a:cubicBezTo>
                <a:cubicBezTo>
                  <a:pt x="725" y="67"/>
                  <a:pt x="725" y="67"/>
                  <a:pt x="725" y="67"/>
                </a:cubicBezTo>
                <a:cubicBezTo>
                  <a:pt x="720" y="58"/>
                  <a:pt x="720" y="58"/>
                  <a:pt x="720" y="58"/>
                </a:cubicBezTo>
                <a:cubicBezTo>
                  <a:pt x="721" y="57"/>
                  <a:pt x="721" y="57"/>
                  <a:pt x="721" y="57"/>
                </a:cubicBezTo>
                <a:cubicBezTo>
                  <a:pt x="713" y="60"/>
                  <a:pt x="713" y="60"/>
                  <a:pt x="713" y="60"/>
                </a:cubicBezTo>
                <a:cubicBezTo>
                  <a:pt x="711" y="55"/>
                  <a:pt x="711" y="55"/>
                  <a:pt x="711" y="55"/>
                </a:cubicBezTo>
                <a:cubicBezTo>
                  <a:pt x="707" y="56"/>
                  <a:pt x="707" y="56"/>
                  <a:pt x="707" y="56"/>
                </a:cubicBezTo>
                <a:cubicBezTo>
                  <a:pt x="682" y="66"/>
                  <a:pt x="682" y="66"/>
                  <a:pt x="682" y="66"/>
                </a:cubicBezTo>
                <a:cubicBezTo>
                  <a:pt x="684" y="74"/>
                  <a:pt x="684" y="74"/>
                  <a:pt x="684" y="74"/>
                </a:cubicBezTo>
                <a:cubicBezTo>
                  <a:pt x="688" y="74"/>
                  <a:pt x="688" y="74"/>
                  <a:pt x="688" y="74"/>
                </a:cubicBezTo>
                <a:cubicBezTo>
                  <a:pt x="687" y="75"/>
                  <a:pt x="687" y="75"/>
                  <a:pt x="687" y="75"/>
                </a:cubicBezTo>
                <a:cubicBezTo>
                  <a:pt x="697" y="85"/>
                  <a:pt x="697" y="85"/>
                  <a:pt x="697" y="85"/>
                </a:cubicBezTo>
                <a:cubicBezTo>
                  <a:pt x="696" y="85"/>
                  <a:pt x="696" y="85"/>
                  <a:pt x="696" y="85"/>
                </a:cubicBezTo>
                <a:cubicBezTo>
                  <a:pt x="685" y="78"/>
                  <a:pt x="685" y="78"/>
                  <a:pt x="685" y="78"/>
                </a:cubicBezTo>
                <a:cubicBezTo>
                  <a:pt x="679" y="69"/>
                  <a:pt x="679" y="69"/>
                  <a:pt x="679" y="69"/>
                </a:cubicBezTo>
                <a:cubicBezTo>
                  <a:pt x="678" y="69"/>
                  <a:pt x="678" y="70"/>
                  <a:pt x="677" y="70"/>
                </a:cubicBezTo>
                <a:cubicBezTo>
                  <a:pt x="662" y="76"/>
                  <a:pt x="675" y="78"/>
                  <a:pt x="675" y="86"/>
                </a:cubicBezTo>
                <a:cubicBezTo>
                  <a:pt x="675" y="87"/>
                  <a:pt x="675" y="87"/>
                  <a:pt x="675" y="87"/>
                </a:cubicBezTo>
                <a:cubicBezTo>
                  <a:pt x="675" y="89"/>
                  <a:pt x="672" y="99"/>
                  <a:pt x="672" y="99"/>
                </a:cubicBezTo>
                <a:cubicBezTo>
                  <a:pt x="661" y="94"/>
                  <a:pt x="661" y="94"/>
                  <a:pt x="661" y="94"/>
                </a:cubicBezTo>
                <a:cubicBezTo>
                  <a:pt x="657" y="101"/>
                  <a:pt x="657" y="101"/>
                  <a:pt x="657" y="101"/>
                </a:cubicBezTo>
                <a:cubicBezTo>
                  <a:pt x="651" y="112"/>
                  <a:pt x="651" y="112"/>
                  <a:pt x="651" y="112"/>
                </a:cubicBezTo>
                <a:cubicBezTo>
                  <a:pt x="650" y="112"/>
                  <a:pt x="650" y="112"/>
                  <a:pt x="650" y="112"/>
                </a:cubicBezTo>
                <a:cubicBezTo>
                  <a:pt x="648" y="112"/>
                  <a:pt x="648" y="112"/>
                  <a:pt x="648" y="112"/>
                </a:cubicBezTo>
                <a:cubicBezTo>
                  <a:pt x="644" y="111"/>
                  <a:pt x="644" y="111"/>
                  <a:pt x="644" y="111"/>
                </a:cubicBezTo>
                <a:cubicBezTo>
                  <a:pt x="646" y="112"/>
                  <a:pt x="646" y="112"/>
                  <a:pt x="646" y="112"/>
                </a:cubicBezTo>
                <a:cubicBezTo>
                  <a:pt x="639" y="129"/>
                  <a:pt x="639" y="129"/>
                  <a:pt x="639" y="129"/>
                </a:cubicBezTo>
                <a:cubicBezTo>
                  <a:pt x="648" y="134"/>
                  <a:pt x="648" y="134"/>
                  <a:pt x="648" y="134"/>
                </a:cubicBezTo>
                <a:cubicBezTo>
                  <a:pt x="648" y="134"/>
                  <a:pt x="648" y="134"/>
                  <a:pt x="648" y="134"/>
                </a:cubicBezTo>
                <a:cubicBezTo>
                  <a:pt x="651" y="132"/>
                  <a:pt x="651" y="132"/>
                  <a:pt x="651" y="132"/>
                </a:cubicBezTo>
                <a:cubicBezTo>
                  <a:pt x="652" y="131"/>
                  <a:pt x="652" y="131"/>
                  <a:pt x="652" y="131"/>
                </a:cubicBezTo>
                <a:cubicBezTo>
                  <a:pt x="652" y="132"/>
                  <a:pt x="652" y="132"/>
                  <a:pt x="652" y="132"/>
                </a:cubicBezTo>
                <a:cubicBezTo>
                  <a:pt x="654" y="132"/>
                  <a:pt x="654" y="132"/>
                  <a:pt x="654" y="132"/>
                </a:cubicBezTo>
                <a:cubicBezTo>
                  <a:pt x="656" y="138"/>
                  <a:pt x="656" y="138"/>
                  <a:pt x="656" y="138"/>
                </a:cubicBezTo>
                <a:cubicBezTo>
                  <a:pt x="651" y="138"/>
                  <a:pt x="651" y="138"/>
                  <a:pt x="651" y="138"/>
                </a:cubicBezTo>
                <a:cubicBezTo>
                  <a:pt x="651" y="138"/>
                  <a:pt x="651" y="138"/>
                  <a:pt x="651" y="138"/>
                </a:cubicBezTo>
                <a:cubicBezTo>
                  <a:pt x="651" y="138"/>
                  <a:pt x="651" y="138"/>
                  <a:pt x="651" y="138"/>
                </a:cubicBezTo>
                <a:cubicBezTo>
                  <a:pt x="659" y="150"/>
                  <a:pt x="654" y="146"/>
                  <a:pt x="651" y="151"/>
                </a:cubicBezTo>
                <a:cubicBezTo>
                  <a:pt x="650" y="152"/>
                  <a:pt x="649" y="154"/>
                  <a:pt x="649" y="156"/>
                </a:cubicBezTo>
                <a:cubicBezTo>
                  <a:pt x="649" y="156"/>
                  <a:pt x="648" y="156"/>
                  <a:pt x="648" y="156"/>
                </a:cubicBezTo>
                <a:cubicBezTo>
                  <a:pt x="645" y="157"/>
                  <a:pt x="641" y="158"/>
                  <a:pt x="637" y="159"/>
                </a:cubicBezTo>
                <a:cubicBezTo>
                  <a:pt x="633" y="161"/>
                  <a:pt x="628" y="163"/>
                  <a:pt x="624" y="166"/>
                </a:cubicBezTo>
                <a:cubicBezTo>
                  <a:pt x="623" y="167"/>
                  <a:pt x="621" y="168"/>
                  <a:pt x="620" y="168"/>
                </a:cubicBezTo>
                <a:cubicBezTo>
                  <a:pt x="619" y="169"/>
                  <a:pt x="618" y="170"/>
                  <a:pt x="617" y="171"/>
                </a:cubicBezTo>
                <a:cubicBezTo>
                  <a:pt x="615" y="173"/>
                  <a:pt x="612" y="175"/>
                  <a:pt x="611" y="177"/>
                </a:cubicBezTo>
                <a:cubicBezTo>
                  <a:pt x="610" y="177"/>
                  <a:pt x="610" y="178"/>
                  <a:pt x="610" y="179"/>
                </a:cubicBezTo>
                <a:cubicBezTo>
                  <a:pt x="610" y="180"/>
                  <a:pt x="611" y="181"/>
                  <a:pt x="611" y="182"/>
                </a:cubicBezTo>
                <a:cubicBezTo>
                  <a:pt x="612" y="186"/>
                  <a:pt x="612" y="190"/>
                  <a:pt x="616" y="191"/>
                </a:cubicBezTo>
                <a:cubicBezTo>
                  <a:pt x="617" y="191"/>
                  <a:pt x="617" y="191"/>
                  <a:pt x="617" y="191"/>
                </a:cubicBezTo>
                <a:cubicBezTo>
                  <a:pt x="618" y="192"/>
                  <a:pt x="619" y="192"/>
                  <a:pt x="620" y="191"/>
                </a:cubicBezTo>
                <a:cubicBezTo>
                  <a:pt x="622" y="191"/>
                  <a:pt x="623" y="191"/>
                  <a:pt x="624" y="192"/>
                </a:cubicBezTo>
                <a:cubicBezTo>
                  <a:pt x="625" y="193"/>
                  <a:pt x="626" y="195"/>
                  <a:pt x="626" y="200"/>
                </a:cubicBezTo>
                <a:cubicBezTo>
                  <a:pt x="634" y="200"/>
                  <a:pt x="634" y="200"/>
                  <a:pt x="634" y="200"/>
                </a:cubicBezTo>
                <a:cubicBezTo>
                  <a:pt x="634" y="198"/>
                  <a:pt x="634" y="198"/>
                  <a:pt x="634" y="198"/>
                </a:cubicBezTo>
                <a:cubicBezTo>
                  <a:pt x="636" y="197"/>
                  <a:pt x="636" y="197"/>
                  <a:pt x="636" y="197"/>
                </a:cubicBezTo>
                <a:cubicBezTo>
                  <a:pt x="637" y="198"/>
                  <a:pt x="637" y="198"/>
                  <a:pt x="637" y="198"/>
                </a:cubicBezTo>
                <a:cubicBezTo>
                  <a:pt x="642" y="199"/>
                  <a:pt x="642" y="199"/>
                  <a:pt x="642" y="199"/>
                </a:cubicBezTo>
                <a:cubicBezTo>
                  <a:pt x="646" y="195"/>
                  <a:pt x="646" y="195"/>
                  <a:pt x="646" y="195"/>
                </a:cubicBezTo>
                <a:cubicBezTo>
                  <a:pt x="648" y="197"/>
                  <a:pt x="648" y="197"/>
                  <a:pt x="648" y="197"/>
                </a:cubicBezTo>
                <a:cubicBezTo>
                  <a:pt x="651" y="200"/>
                  <a:pt x="651" y="200"/>
                  <a:pt x="651" y="200"/>
                </a:cubicBezTo>
                <a:cubicBezTo>
                  <a:pt x="651" y="200"/>
                  <a:pt x="651" y="200"/>
                  <a:pt x="651" y="200"/>
                </a:cubicBezTo>
                <a:cubicBezTo>
                  <a:pt x="651" y="200"/>
                  <a:pt x="651" y="200"/>
                  <a:pt x="651" y="200"/>
                </a:cubicBezTo>
                <a:cubicBezTo>
                  <a:pt x="648" y="201"/>
                  <a:pt x="648" y="201"/>
                  <a:pt x="648" y="201"/>
                </a:cubicBezTo>
                <a:cubicBezTo>
                  <a:pt x="644" y="201"/>
                  <a:pt x="644" y="201"/>
                  <a:pt x="644" y="201"/>
                </a:cubicBezTo>
                <a:cubicBezTo>
                  <a:pt x="645" y="204"/>
                  <a:pt x="645" y="204"/>
                  <a:pt x="645" y="204"/>
                </a:cubicBezTo>
                <a:cubicBezTo>
                  <a:pt x="644" y="203"/>
                  <a:pt x="644" y="203"/>
                  <a:pt x="644" y="203"/>
                </a:cubicBezTo>
                <a:cubicBezTo>
                  <a:pt x="637" y="204"/>
                  <a:pt x="637" y="204"/>
                  <a:pt x="637" y="204"/>
                </a:cubicBezTo>
                <a:cubicBezTo>
                  <a:pt x="632" y="205"/>
                  <a:pt x="632" y="205"/>
                  <a:pt x="632" y="205"/>
                </a:cubicBezTo>
                <a:cubicBezTo>
                  <a:pt x="632" y="207"/>
                  <a:pt x="632" y="207"/>
                  <a:pt x="632" y="207"/>
                </a:cubicBezTo>
                <a:cubicBezTo>
                  <a:pt x="631" y="204"/>
                  <a:pt x="631" y="204"/>
                  <a:pt x="631" y="204"/>
                </a:cubicBezTo>
                <a:cubicBezTo>
                  <a:pt x="627" y="206"/>
                  <a:pt x="628" y="205"/>
                  <a:pt x="624" y="207"/>
                </a:cubicBezTo>
                <a:cubicBezTo>
                  <a:pt x="623" y="207"/>
                  <a:pt x="622" y="208"/>
                  <a:pt x="620" y="209"/>
                </a:cubicBezTo>
                <a:cubicBezTo>
                  <a:pt x="620" y="209"/>
                  <a:pt x="619" y="210"/>
                  <a:pt x="618" y="210"/>
                </a:cubicBezTo>
                <a:cubicBezTo>
                  <a:pt x="618" y="214"/>
                  <a:pt x="618" y="214"/>
                  <a:pt x="618" y="214"/>
                </a:cubicBezTo>
                <a:cubicBezTo>
                  <a:pt x="620" y="214"/>
                  <a:pt x="620" y="214"/>
                  <a:pt x="620" y="214"/>
                </a:cubicBezTo>
                <a:cubicBezTo>
                  <a:pt x="624" y="216"/>
                  <a:pt x="624" y="216"/>
                  <a:pt x="624" y="216"/>
                </a:cubicBezTo>
                <a:cubicBezTo>
                  <a:pt x="636" y="219"/>
                  <a:pt x="636" y="219"/>
                  <a:pt x="636" y="219"/>
                </a:cubicBezTo>
                <a:cubicBezTo>
                  <a:pt x="636" y="222"/>
                  <a:pt x="636" y="222"/>
                  <a:pt x="636" y="222"/>
                </a:cubicBezTo>
                <a:cubicBezTo>
                  <a:pt x="626" y="226"/>
                  <a:pt x="626" y="226"/>
                  <a:pt x="626" y="226"/>
                </a:cubicBezTo>
                <a:cubicBezTo>
                  <a:pt x="634" y="232"/>
                  <a:pt x="634" y="232"/>
                  <a:pt x="634" y="232"/>
                </a:cubicBezTo>
                <a:cubicBezTo>
                  <a:pt x="637" y="233"/>
                  <a:pt x="637" y="233"/>
                  <a:pt x="637" y="233"/>
                </a:cubicBezTo>
                <a:cubicBezTo>
                  <a:pt x="648" y="235"/>
                  <a:pt x="648" y="235"/>
                  <a:pt x="648" y="235"/>
                </a:cubicBezTo>
                <a:cubicBezTo>
                  <a:pt x="649" y="236"/>
                  <a:pt x="649" y="236"/>
                  <a:pt x="649" y="236"/>
                </a:cubicBezTo>
                <a:cubicBezTo>
                  <a:pt x="648" y="232"/>
                  <a:pt x="648" y="232"/>
                  <a:pt x="648" y="232"/>
                </a:cubicBezTo>
                <a:cubicBezTo>
                  <a:pt x="647" y="231"/>
                  <a:pt x="647" y="231"/>
                  <a:pt x="647" y="231"/>
                </a:cubicBezTo>
                <a:cubicBezTo>
                  <a:pt x="648" y="231"/>
                  <a:pt x="648" y="231"/>
                  <a:pt x="648" y="231"/>
                </a:cubicBezTo>
                <a:cubicBezTo>
                  <a:pt x="649" y="230"/>
                  <a:pt x="649" y="230"/>
                  <a:pt x="649" y="230"/>
                </a:cubicBezTo>
                <a:cubicBezTo>
                  <a:pt x="651" y="231"/>
                  <a:pt x="651" y="231"/>
                  <a:pt x="651" y="231"/>
                </a:cubicBezTo>
                <a:cubicBezTo>
                  <a:pt x="654" y="233"/>
                  <a:pt x="654" y="233"/>
                  <a:pt x="654" y="233"/>
                </a:cubicBezTo>
                <a:cubicBezTo>
                  <a:pt x="654" y="229"/>
                  <a:pt x="654" y="229"/>
                  <a:pt x="654" y="229"/>
                </a:cubicBezTo>
                <a:cubicBezTo>
                  <a:pt x="657" y="230"/>
                  <a:pt x="657" y="230"/>
                  <a:pt x="657" y="230"/>
                </a:cubicBezTo>
                <a:cubicBezTo>
                  <a:pt x="661" y="230"/>
                  <a:pt x="661" y="230"/>
                  <a:pt x="661" y="230"/>
                </a:cubicBezTo>
                <a:cubicBezTo>
                  <a:pt x="662" y="233"/>
                  <a:pt x="662" y="233"/>
                  <a:pt x="662" y="233"/>
                </a:cubicBezTo>
                <a:cubicBezTo>
                  <a:pt x="665" y="227"/>
                  <a:pt x="665" y="227"/>
                  <a:pt x="665" y="227"/>
                </a:cubicBezTo>
                <a:cubicBezTo>
                  <a:pt x="674" y="229"/>
                  <a:pt x="674" y="229"/>
                  <a:pt x="674" y="229"/>
                </a:cubicBezTo>
                <a:cubicBezTo>
                  <a:pt x="674" y="231"/>
                  <a:pt x="674" y="231"/>
                  <a:pt x="674" y="231"/>
                </a:cubicBezTo>
                <a:cubicBezTo>
                  <a:pt x="674" y="233"/>
                  <a:pt x="674" y="233"/>
                  <a:pt x="674" y="233"/>
                </a:cubicBezTo>
                <a:cubicBezTo>
                  <a:pt x="676" y="231"/>
                  <a:pt x="676" y="231"/>
                  <a:pt x="676" y="231"/>
                </a:cubicBezTo>
                <a:cubicBezTo>
                  <a:pt x="677" y="232"/>
                  <a:pt x="677" y="232"/>
                  <a:pt x="677" y="232"/>
                </a:cubicBezTo>
                <a:cubicBezTo>
                  <a:pt x="690" y="238"/>
                  <a:pt x="690" y="238"/>
                  <a:pt x="690" y="238"/>
                </a:cubicBezTo>
                <a:cubicBezTo>
                  <a:pt x="692" y="240"/>
                  <a:pt x="692" y="240"/>
                  <a:pt x="692" y="240"/>
                </a:cubicBezTo>
                <a:cubicBezTo>
                  <a:pt x="694" y="242"/>
                  <a:pt x="689" y="253"/>
                  <a:pt x="703" y="261"/>
                </a:cubicBezTo>
                <a:cubicBezTo>
                  <a:pt x="703" y="272"/>
                  <a:pt x="702" y="278"/>
                  <a:pt x="710" y="282"/>
                </a:cubicBezTo>
                <a:cubicBezTo>
                  <a:pt x="708" y="289"/>
                  <a:pt x="708" y="289"/>
                  <a:pt x="708" y="289"/>
                </a:cubicBezTo>
                <a:cubicBezTo>
                  <a:pt x="713" y="291"/>
                  <a:pt x="713" y="291"/>
                  <a:pt x="713" y="291"/>
                </a:cubicBezTo>
                <a:cubicBezTo>
                  <a:pt x="708" y="295"/>
                  <a:pt x="708" y="295"/>
                  <a:pt x="708" y="295"/>
                </a:cubicBezTo>
                <a:cubicBezTo>
                  <a:pt x="711" y="303"/>
                  <a:pt x="711" y="303"/>
                  <a:pt x="711" y="303"/>
                </a:cubicBezTo>
                <a:cubicBezTo>
                  <a:pt x="707" y="303"/>
                  <a:pt x="707" y="303"/>
                  <a:pt x="707" y="303"/>
                </a:cubicBezTo>
                <a:cubicBezTo>
                  <a:pt x="710" y="317"/>
                  <a:pt x="710" y="317"/>
                  <a:pt x="710" y="317"/>
                </a:cubicBezTo>
                <a:cubicBezTo>
                  <a:pt x="718" y="317"/>
                  <a:pt x="718" y="317"/>
                  <a:pt x="718" y="317"/>
                </a:cubicBezTo>
                <a:cubicBezTo>
                  <a:pt x="716" y="311"/>
                  <a:pt x="716" y="311"/>
                  <a:pt x="716" y="311"/>
                </a:cubicBezTo>
                <a:cubicBezTo>
                  <a:pt x="723" y="310"/>
                  <a:pt x="723" y="310"/>
                  <a:pt x="723" y="310"/>
                </a:cubicBezTo>
                <a:cubicBezTo>
                  <a:pt x="721" y="317"/>
                  <a:pt x="721" y="317"/>
                  <a:pt x="721" y="317"/>
                </a:cubicBezTo>
                <a:cubicBezTo>
                  <a:pt x="728" y="317"/>
                  <a:pt x="728" y="317"/>
                  <a:pt x="728" y="317"/>
                </a:cubicBezTo>
                <a:cubicBezTo>
                  <a:pt x="726" y="318"/>
                  <a:pt x="726" y="318"/>
                  <a:pt x="726" y="318"/>
                </a:cubicBezTo>
                <a:cubicBezTo>
                  <a:pt x="734" y="326"/>
                  <a:pt x="734" y="326"/>
                  <a:pt x="734" y="326"/>
                </a:cubicBezTo>
                <a:cubicBezTo>
                  <a:pt x="733" y="328"/>
                  <a:pt x="733" y="328"/>
                  <a:pt x="733" y="328"/>
                </a:cubicBezTo>
                <a:cubicBezTo>
                  <a:pt x="720" y="324"/>
                  <a:pt x="720" y="324"/>
                  <a:pt x="720" y="324"/>
                </a:cubicBezTo>
                <a:cubicBezTo>
                  <a:pt x="713" y="324"/>
                  <a:pt x="713" y="324"/>
                  <a:pt x="713" y="324"/>
                </a:cubicBezTo>
                <a:cubicBezTo>
                  <a:pt x="715" y="331"/>
                  <a:pt x="715" y="331"/>
                  <a:pt x="715" y="331"/>
                </a:cubicBezTo>
                <a:cubicBezTo>
                  <a:pt x="711" y="345"/>
                  <a:pt x="711" y="345"/>
                  <a:pt x="711" y="345"/>
                </a:cubicBezTo>
                <a:cubicBezTo>
                  <a:pt x="716" y="345"/>
                  <a:pt x="716" y="345"/>
                  <a:pt x="716" y="345"/>
                </a:cubicBezTo>
                <a:cubicBezTo>
                  <a:pt x="712" y="354"/>
                  <a:pt x="726" y="347"/>
                  <a:pt x="730" y="346"/>
                </a:cubicBezTo>
                <a:cubicBezTo>
                  <a:pt x="725" y="339"/>
                  <a:pt x="725" y="339"/>
                  <a:pt x="725" y="339"/>
                </a:cubicBezTo>
                <a:cubicBezTo>
                  <a:pt x="726" y="339"/>
                  <a:pt x="736" y="335"/>
                  <a:pt x="736" y="341"/>
                </a:cubicBezTo>
                <a:cubicBezTo>
                  <a:pt x="736" y="349"/>
                  <a:pt x="730" y="359"/>
                  <a:pt x="723" y="361"/>
                </a:cubicBezTo>
                <a:cubicBezTo>
                  <a:pt x="736" y="366"/>
                  <a:pt x="736" y="366"/>
                  <a:pt x="736" y="366"/>
                </a:cubicBezTo>
                <a:cubicBezTo>
                  <a:pt x="734" y="367"/>
                  <a:pt x="734" y="367"/>
                  <a:pt x="734" y="367"/>
                </a:cubicBezTo>
                <a:cubicBezTo>
                  <a:pt x="734" y="368"/>
                  <a:pt x="734" y="366"/>
                  <a:pt x="734" y="367"/>
                </a:cubicBezTo>
                <a:cubicBezTo>
                  <a:pt x="734" y="367"/>
                  <a:pt x="733" y="366"/>
                  <a:pt x="732" y="365"/>
                </a:cubicBezTo>
                <a:cubicBezTo>
                  <a:pt x="728" y="364"/>
                  <a:pt x="735" y="366"/>
                  <a:pt x="730" y="366"/>
                </a:cubicBezTo>
                <a:cubicBezTo>
                  <a:pt x="722" y="366"/>
                  <a:pt x="725" y="364"/>
                  <a:pt x="716" y="369"/>
                </a:cubicBezTo>
                <a:cubicBezTo>
                  <a:pt x="720" y="375"/>
                  <a:pt x="720" y="375"/>
                  <a:pt x="720" y="375"/>
                </a:cubicBezTo>
                <a:cubicBezTo>
                  <a:pt x="717" y="379"/>
                  <a:pt x="717" y="379"/>
                  <a:pt x="717" y="379"/>
                </a:cubicBezTo>
                <a:cubicBezTo>
                  <a:pt x="721" y="382"/>
                  <a:pt x="721" y="382"/>
                  <a:pt x="721" y="382"/>
                </a:cubicBezTo>
                <a:cubicBezTo>
                  <a:pt x="720" y="390"/>
                  <a:pt x="720" y="390"/>
                  <a:pt x="720" y="390"/>
                </a:cubicBezTo>
                <a:cubicBezTo>
                  <a:pt x="732" y="406"/>
                  <a:pt x="724" y="405"/>
                  <a:pt x="728" y="414"/>
                </a:cubicBezTo>
                <a:cubicBezTo>
                  <a:pt x="736" y="409"/>
                  <a:pt x="736" y="409"/>
                  <a:pt x="736" y="409"/>
                </a:cubicBezTo>
                <a:cubicBezTo>
                  <a:pt x="731" y="423"/>
                  <a:pt x="731" y="423"/>
                  <a:pt x="731" y="423"/>
                </a:cubicBezTo>
                <a:cubicBezTo>
                  <a:pt x="733" y="424"/>
                  <a:pt x="735" y="428"/>
                  <a:pt x="737" y="431"/>
                </a:cubicBezTo>
                <a:cubicBezTo>
                  <a:pt x="742" y="440"/>
                  <a:pt x="745" y="451"/>
                  <a:pt x="750" y="448"/>
                </a:cubicBezTo>
                <a:cubicBezTo>
                  <a:pt x="750" y="450"/>
                  <a:pt x="750" y="450"/>
                  <a:pt x="750" y="450"/>
                </a:cubicBezTo>
                <a:cubicBezTo>
                  <a:pt x="752" y="453"/>
                  <a:pt x="752" y="453"/>
                  <a:pt x="752" y="453"/>
                </a:cubicBezTo>
                <a:cubicBezTo>
                  <a:pt x="760" y="452"/>
                  <a:pt x="760" y="452"/>
                  <a:pt x="760" y="452"/>
                </a:cubicBezTo>
                <a:cubicBezTo>
                  <a:pt x="764" y="457"/>
                  <a:pt x="764" y="457"/>
                  <a:pt x="764" y="457"/>
                </a:cubicBezTo>
                <a:cubicBezTo>
                  <a:pt x="765" y="456"/>
                  <a:pt x="765" y="456"/>
                  <a:pt x="765" y="456"/>
                </a:cubicBezTo>
                <a:cubicBezTo>
                  <a:pt x="767" y="462"/>
                  <a:pt x="767" y="462"/>
                  <a:pt x="767" y="462"/>
                </a:cubicBezTo>
                <a:cubicBezTo>
                  <a:pt x="773" y="458"/>
                  <a:pt x="775" y="458"/>
                  <a:pt x="776" y="458"/>
                </a:cubicBezTo>
                <a:cubicBezTo>
                  <a:pt x="777" y="457"/>
                  <a:pt x="778" y="454"/>
                  <a:pt x="780" y="450"/>
                </a:cubicBezTo>
                <a:cubicBezTo>
                  <a:pt x="785" y="438"/>
                  <a:pt x="784" y="446"/>
                  <a:pt x="780" y="432"/>
                </a:cubicBezTo>
                <a:cubicBezTo>
                  <a:pt x="786" y="430"/>
                  <a:pt x="786" y="430"/>
                  <a:pt x="786" y="430"/>
                </a:cubicBezTo>
                <a:cubicBezTo>
                  <a:pt x="792" y="417"/>
                  <a:pt x="792" y="417"/>
                  <a:pt x="792" y="417"/>
                </a:cubicBezTo>
                <a:cubicBezTo>
                  <a:pt x="789" y="414"/>
                  <a:pt x="789" y="414"/>
                  <a:pt x="789" y="414"/>
                </a:cubicBezTo>
                <a:cubicBezTo>
                  <a:pt x="792" y="408"/>
                  <a:pt x="792" y="408"/>
                  <a:pt x="792" y="408"/>
                </a:cubicBezTo>
                <a:cubicBezTo>
                  <a:pt x="789" y="408"/>
                  <a:pt x="789" y="408"/>
                  <a:pt x="789" y="408"/>
                </a:cubicBezTo>
                <a:cubicBezTo>
                  <a:pt x="789" y="405"/>
                  <a:pt x="789" y="405"/>
                  <a:pt x="789" y="405"/>
                </a:cubicBezTo>
                <a:cubicBezTo>
                  <a:pt x="794" y="405"/>
                  <a:pt x="794" y="405"/>
                  <a:pt x="794" y="405"/>
                </a:cubicBezTo>
                <a:cubicBezTo>
                  <a:pt x="794" y="404"/>
                  <a:pt x="794" y="404"/>
                  <a:pt x="794" y="404"/>
                </a:cubicBezTo>
                <a:cubicBezTo>
                  <a:pt x="794" y="399"/>
                  <a:pt x="794" y="399"/>
                  <a:pt x="794" y="399"/>
                </a:cubicBezTo>
                <a:cubicBezTo>
                  <a:pt x="804" y="394"/>
                  <a:pt x="804" y="394"/>
                  <a:pt x="804" y="394"/>
                </a:cubicBezTo>
                <a:cubicBezTo>
                  <a:pt x="823" y="394"/>
                  <a:pt x="830" y="384"/>
                  <a:pt x="832" y="372"/>
                </a:cubicBezTo>
                <a:cubicBezTo>
                  <a:pt x="840" y="367"/>
                  <a:pt x="840" y="367"/>
                  <a:pt x="840" y="367"/>
                </a:cubicBezTo>
                <a:cubicBezTo>
                  <a:pt x="838" y="363"/>
                  <a:pt x="838" y="363"/>
                  <a:pt x="838" y="363"/>
                </a:cubicBezTo>
                <a:cubicBezTo>
                  <a:pt x="840" y="362"/>
                  <a:pt x="840" y="362"/>
                  <a:pt x="840" y="362"/>
                </a:cubicBezTo>
                <a:cubicBezTo>
                  <a:pt x="840" y="361"/>
                  <a:pt x="840" y="362"/>
                  <a:pt x="840" y="362"/>
                </a:cubicBezTo>
                <a:cubicBezTo>
                  <a:pt x="841" y="363"/>
                  <a:pt x="841" y="364"/>
                  <a:pt x="842" y="364"/>
                </a:cubicBezTo>
                <a:cubicBezTo>
                  <a:pt x="845" y="366"/>
                  <a:pt x="842" y="365"/>
                  <a:pt x="845" y="365"/>
                </a:cubicBezTo>
                <a:cubicBezTo>
                  <a:pt x="847" y="366"/>
                  <a:pt x="848" y="365"/>
                  <a:pt x="853" y="364"/>
                </a:cubicBezTo>
                <a:cubicBezTo>
                  <a:pt x="853" y="362"/>
                  <a:pt x="853" y="362"/>
                  <a:pt x="853" y="362"/>
                </a:cubicBezTo>
                <a:cubicBezTo>
                  <a:pt x="873" y="359"/>
                  <a:pt x="873" y="359"/>
                  <a:pt x="873" y="359"/>
                </a:cubicBezTo>
                <a:cubicBezTo>
                  <a:pt x="874" y="357"/>
                  <a:pt x="876" y="352"/>
                  <a:pt x="878" y="350"/>
                </a:cubicBezTo>
                <a:close/>
                <a:moveTo>
                  <a:pt x="871" y="330"/>
                </a:moveTo>
                <a:cubicBezTo>
                  <a:pt x="874" y="327"/>
                  <a:pt x="874" y="327"/>
                  <a:pt x="874" y="327"/>
                </a:cubicBezTo>
                <a:cubicBezTo>
                  <a:pt x="871" y="324"/>
                  <a:pt x="871" y="324"/>
                  <a:pt x="871" y="324"/>
                </a:cubicBezTo>
                <a:cubicBezTo>
                  <a:pt x="872" y="322"/>
                  <a:pt x="872" y="322"/>
                  <a:pt x="872" y="322"/>
                </a:cubicBezTo>
                <a:cubicBezTo>
                  <a:pt x="874" y="324"/>
                  <a:pt x="874" y="324"/>
                  <a:pt x="874" y="324"/>
                </a:cubicBezTo>
                <a:cubicBezTo>
                  <a:pt x="878" y="317"/>
                  <a:pt x="878" y="317"/>
                  <a:pt x="878" y="317"/>
                </a:cubicBezTo>
                <a:cubicBezTo>
                  <a:pt x="878" y="317"/>
                  <a:pt x="878" y="317"/>
                  <a:pt x="878" y="317"/>
                </a:cubicBezTo>
                <a:cubicBezTo>
                  <a:pt x="881" y="319"/>
                  <a:pt x="881" y="319"/>
                  <a:pt x="881" y="319"/>
                </a:cubicBezTo>
                <a:cubicBezTo>
                  <a:pt x="882" y="320"/>
                  <a:pt x="882" y="320"/>
                  <a:pt x="882" y="320"/>
                </a:cubicBezTo>
                <a:cubicBezTo>
                  <a:pt x="881" y="325"/>
                  <a:pt x="881" y="325"/>
                  <a:pt x="881" y="325"/>
                </a:cubicBezTo>
                <a:cubicBezTo>
                  <a:pt x="881" y="326"/>
                  <a:pt x="881" y="326"/>
                  <a:pt x="881" y="326"/>
                </a:cubicBezTo>
                <a:cubicBezTo>
                  <a:pt x="881" y="326"/>
                  <a:pt x="881" y="326"/>
                  <a:pt x="881" y="326"/>
                </a:cubicBezTo>
                <a:cubicBezTo>
                  <a:pt x="885" y="332"/>
                  <a:pt x="885" y="332"/>
                  <a:pt x="885" y="332"/>
                </a:cubicBezTo>
                <a:cubicBezTo>
                  <a:pt x="884" y="333"/>
                  <a:pt x="884" y="333"/>
                  <a:pt x="884" y="333"/>
                </a:cubicBezTo>
                <a:cubicBezTo>
                  <a:pt x="881" y="332"/>
                  <a:pt x="881" y="332"/>
                  <a:pt x="881" y="332"/>
                </a:cubicBezTo>
                <a:cubicBezTo>
                  <a:pt x="878" y="332"/>
                  <a:pt x="878" y="332"/>
                  <a:pt x="878" y="332"/>
                </a:cubicBezTo>
                <a:cubicBezTo>
                  <a:pt x="877" y="332"/>
                  <a:pt x="877" y="332"/>
                  <a:pt x="877" y="332"/>
                </a:cubicBezTo>
                <a:cubicBezTo>
                  <a:pt x="877" y="331"/>
                  <a:pt x="874" y="333"/>
                  <a:pt x="874" y="333"/>
                </a:cubicBezTo>
                <a:lnTo>
                  <a:pt x="871" y="330"/>
                </a:lnTo>
                <a:close/>
                <a:moveTo>
                  <a:pt x="776" y="458"/>
                </a:moveTo>
                <a:cubicBezTo>
                  <a:pt x="776" y="461"/>
                  <a:pt x="778" y="459"/>
                  <a:pt x="776" y="458"/>
                </a:cubicBezTo>
                <a:close/>
                <a:moveTo>
                  <a:pt x="866" y="627"/>
                </a:moveTo>
                <a:cubicBezTo>
                  <a:pt x="861" y="627"/>
                  <a:pt x="861" y="627"/>
                  <a:pt x="861" y="627"/>
                </a:cubicBezTo>
                <a:cubicBezTo>
                  <a:pt x="863" y="630"/>
                  <a:pt x="863" y="630"/>
                  <a:pt x="863" y="630"/>
                </a:cubicBezTo>
                <a:cubicBezTo>
                  <a:pt x="859" y="630"/>
                  <a:pt x="859" y="630"/>
                  <a:pt x="859" y="630"/>
                </a:cubicBezTo>
                <a:cubicBezTo>
                  <a:pt x="859" y="633"/>
                  <a:pt x="859" y="633"/>
                  <a:pt x="859" y="633"/>
                </a:cubicBezTo>
                <a:cubicBezTo>
                  <a:pt x="856" y="632"/>
                  <a:pt x="856" y="632"/>
                  <a:pt x="856" y="632"/>
                </a:cubicBezTo>
                <a:cubicBezTo>
                  <a:pt x="863" y="637"/>
                  <a:pt x="863" y="637"/>
                  <a:pt x="863" y="637"/>
                </a:cubicBezTo>
                <a:cubicBezTo>
                  <a:pt x="861" y="643"/>
                  <a:pt x="861" y="643"/>
                  <a:pt x="861" y="643"/>
                </a:cubicBezTo>
                <a:cubicBezTo>
                  <a:pt x="867" y="643"/>
                  <a:pt x="867" y="643"/>
                  <a:pt x="867" y="643"/>
                </a:cubicBezTo>
                <a:cubicBezTo>
                  <a:pt x="863" y="635"/>
                  <a:pt x="863" y="635"/>
                  <a:pt x="863" y="635"/>
                </a:cubicBezTo>
                <a:cubicBezTo>
                  <a:pt x="873" y="634"/>
                  <a:pt x="873" y="634"/>
                  <a:pt x="873" y="634"/>
                </a:cubicBezTo>
                <a:cubicBezTo>
                  <a:pt x="872" y="630"/>
                  <a:pt x="871" y="627"/>
                  <a:pt x="866" y="627"/>
                </a:cubicBezTo>
                <a:close/>
                <a:moveTo>
                  <a:pt x="731" y="1153"/>
                </a:moveTo>
                <a:cubicBezTo>
                  <a:pt x="730" y="1159"/>
                  <a:pt x="730" y="1159"/>
                  <a:pt x="730" y="1159"/>
                </a:cubicBezTo>
                <a:cubicBezTo>
                  <a:pt x="731" y="1159"/>
                  <a:pt x="731" y="1159"/>
                  <a:pt x="732" y="1159"/>
                </a:cubicBezTo>
                <a:cubicBezTo>
                  <a:pt x="732" y="1159"/>
                  <a:pt x="733" y="1159"/>
                  <a:pt x="734" y="1159"/>
                </a:cubicBezTo>
                <a:cubicBezTo>
                  <a:pt x="737" y="1159"/>
                  <a:pt x="737" y="1159"/>
                  <a:pt x="737" y="1159"/>
                </a:cubicBezTo>
                <a:cubicBezTo>
                  <a:pt x="744" y="1159"/>
                  <a:pt x="744" y="1159"/>
                  <a:pt x="744" y="1159"/>
                </a:cubicBezTo>
                <a:cubicBezTo>
                  <a:pt x="744" y="1154"/>
                  <a:pt x="744" y="1154"/>
                  <a:pt x="744" y="1154"/>
                </a:cubicBezTo>
                <a:cubicBezTo>
                  <a:pt x="737" y="1153"/>
                  <a:pt x="737" y="1153"/>
                  <a:pt x="737" y="1153"/>
                </a:cubicBezTo>
                <a:lnTo>
                  <a:pt x="731" y="1153"/>
                </a:lnTo>
                <a:close/>
                <a:moveTo>
                  <a:pt x="732" y="1159"/>
                </a:moveTo>
                <a:cubicBezTo>
                  <a:pt x="731" y="1160"/>
                  <a:pt x="734" y="1161"/>
                  <a:pt x="732" y="1159"/>
                </a:cubicBezTo>
                <a:close/>
                <a:moveTo>
                  <a:pt x="674" y="672"/>
                </a:moveTo>
                <a:cubicBezTo>
                  <a:pt x="677" y="675"/>
                  <a:pt x="677" y="675"/>
                  <a:pt x="677" y="675"/>
                </a:cubicBezTo>
                <a:cubicBezTo>
                  <a:pt x="679" y="677"/>
                  <a:pt x="679" y="677"/>
                  <a:pt x="679" y="677"/>
                </a:cubicBezTo>
                <a:cubicBezTo>
                  <a:pt x="680" y="672"/>
                  <a:pt x="680" y="672"/>
                  <a:pt x="680" y="672"/>
                </a:cubicBezTo>
                <a:cubicBezTo>
                  <a:pt x="677" y="672"/>
                  <a:pt x="677" y="672"/>
                  <a:pt x="677" y="672"/>
                </a:cubicBezTo>
                <a:lnTo>
                  <a:pt x="674" y="672"/>
                </a:lnTo>
                <a:close/>
                <a:moveTo>
                  <a:pt x="661" y="729"/>
                </a:moveTo>
                <a:cubicBezTo>
                  <a:pt x="659" y="727"/>
                  <a:pt x="658" y="726"/>
                  <a:pt x="657" y="725"/>
                </a:cubicBezTo>
                <a:cubicBezTo>
                  <a:pt x="656" y="725"/>
                  <a:pt x="656" y="727"/>
                  <a:pt x="652" y="725"/>
                </a:cubicBezTo>
                <a:cubicBezTo>
                  <a:pt x="651" y="727"/>
                  <a:pt x="651" y="727"/>
                  <a:pt x="651" y="727"/>
                </a:cubicBezTo>
                <a:cubicBezTo>
                  <a:pt x="650" y="727"/>
                  <a:pt x="650" y="727"/>
                  <a:pt x="650" y="727"/>
                </a:cubicBezTo>
                <a:cubicBezTo>
                  <a:pt x="651" y="730"/>
                  <a:pt x="651" y="730"/>
                  <a:pt x="651" y="730"/>
                </a:cubicBezTo>
                <a:cubicBezTo>
                  <a:pt x="651" y="730"/>
                  <a:pt x="651" y="730"/>
                  <a:pt x="651" y="730"/>
                </a:cubicBezTo>
                <a:cubicBezTo>
                  <a:pt x="656" y="730"/>
                  <a:pt x="656" y="730"/>
                  <a:pt x="656" y="730"/>
                </a:cubicBezTo>
                <a:cubicBezTo>
                  <a:pt x="656" y="730"/>
                  <a:pt x="657" y="730"/>
                  <a:pt x="657" y="730"/>
                </a:cubicBezTo>
                <a:cubicBezTo>
                  <a:pt x="661" y="730"/>
                  <a:pt x="657" y="730"/>
                  <a:pt x="661" y="729"/>
                </a:cubicBezTo>
                <a:close/>
                <a:moveTo>
                  <a:pt x="657" y="669"/>
                </a:moveTo>
                <a:cubicBezTo>
                  <a:pt x="657" y="669"/>
                  <a:pt x="656" y="669"/>
                  <a:pt x="654" y="669"/>
                </a:cubicBezTo>
                <a:cubicBezTo>
                  <a:pt x="655" y="673"/>
                  <a:pt x="655" y="673"/>
                  <a:pt x="655" y="673"/>
                </a:cubicBezTo>
                <a:cubicBezTo>
                  <a:pt x="657" y="674"/>
                  <a:pt x="657" y="674"/>
                  <a:pt x="657" y="674"/>
                </a:cubicBezTo>
                <a:cubicBezTo>
                  <a:pt x="661" y="675"/>
                  <a:pt x="661" y="675"/>
                  <a:pt x="661" y="675"/>
                </a:cubicBezTo>
                <a:cubicBezTo>
                  <a:pt x="660" y="670"/>
                  <a:pt x="660" y="669"/>
                  <a:pt x="657" y="669"/>
                </a:cubicBezTo>
                <a:close/>
                <a:moveTo>
                  <a:pt x="637" y="1045"/>
                </a:moveTo>
                <a:cubicBezTo>
                  <a:pt x="637" y="1045"/>
                  <a:pt x="637" y="1045"/>
                  <a:pt x="637" y="1045"/>
                </a:cubicBezTo>
                <a:cubicBezTo>
                  <a:pt x="638" y="1045"/>
                  <a:pt x="638" y="1045"/>
                  <a:pt x="639" y="1044"/>
                </a:cubicBezTo>
                <a:cubicBezTo>
                  <a:pt x="638" y="1043"/>
                  <a:pt x="638" y="1045"/>
                  <a:pt x="637" y="1045"/>
                </a:cubicBezTo>
                <a:close/>
                <a:moveTo>
                  <a:pt x="619" y="323"/>
                </a:moveTo>
                <a:cubicBezTo>
                  <a:pt x="619" y="323"/>
                  <a:pt x="619" y="323"/>
                  <a:pt x="619" y="323"/>
                </a:cubicBezTo>
                <a:cubicBezTo>
                  <a:pt x="619" y="323"/>
                  <a:pt x="619" y="323"/>
                  <a:pt x="619" y="323"/>
                </a:cubicBezTo>
                <a:close/>
                <a:moveTo>
                  <a:pt x="604" y="312"/>
                </a:moveTo>
                <a:cubicBezTo>
                  <a:pt x="601" y="313"/>
                  <a:pt x="601" y="313"/>
                  <a:pt x="601" y="313"/>
                </a:cubicBezTo>
                <a:cubicBezTo>
                  <a:pt x="599" y="313"/>
                  <a:pt x="599" y="313"/>
                  <a:pt x="599" y="313"/>
                </a:cubicBezTo>
                <a:cubicBezTo>
                  <a:pt x="601" y="310"/>
                  <a:pt x="601" y="310"/>
                  <a:pt x="601" y="310"/>
                </a:cubicBezTo>
                <a:cubicBezTo>
                  <a:pt x="603" y="306"/>
                  <a:pt x="603" y="306"/>
                  <a:pt x="603" y="306"/>
                </a:cubicBezTo>
                <a:cubicBezTo>
                  <a:pt x="601" y="306"/>
                  <a:pt x="601" y="306"/>
                  <a:pt x="601" y="306"/>
                </a:cubicBezTo>
                <a:cubicBezTo>
                  <a:pt x="598" y="306"/>
                  <a:pt x="598" y="306"/>
                  <a:pt x="598" y="306"/>
                </a:cubicBezTo>
                <a:cubicBezTo>
                  <a:pt x="600" y="297"/>
                  <a:pt x="600" y="297"/>
                  <a:pt x="600" y="297"/>
                </a:cubicBezTo>
                <a:cubicBezTo>
                  <a:pt x="595" y="297"/>
                  <a:pt x="593" y="297"/>
                  <a:pt x="591" y="297"/>
                </a:cubicBezTo>
                <a:cubicBezTo>
                  <a:pt x="591" y="297"/>
                  <a:pt x="591" y="296"/>
                  <a:pt x="591" y="296"/>
                </a:cubicBezTo>
                <a:cubicBezTo>
                  <a:pt x="591" y="296"/>
                  <a:pt x="591" y="296"/>
                  <a:pt x="591" y="295"/>
                </a:cubicBezTo>
                <a:cubicBezTo>
                  <a:pt x="591" y="295"/>
                  <a:pt x="591" y="294"/>
                  <a:pt x="591" y="294"/>
                </a:cubicBezTo>
                <a:cubicBezTo>
                  <a:pt x="592" y="292"/>
                  <a:pt x="593" y="291"/>
                  <a:pt x="591" y="288"/>
                </a:cubicBezTo>
                <a:cubicBezTo>
                  <a:pt x="591" y="288"/>
                  <a:pt x="591" y="287"/>
                  <a:pt x="591" y="287"/>
                </a:cubicBezTo>
                <a:cubicBezTo>
                  <a:pt x="590" y="286"/>
                  <a:pt x="589" y="285"/>
                  <a:pt x="588" y="284"/>
                </a:cubicBezTo>
                <a:cubicBezTo>
                  <a:pt x="588" y="283"/>
                  <a:pt x="588" y="283"/>
                  <a:pt x="587" y="283"/>
                </a:cubicBezTo>
                <a:cubicBezTo>
                  <a:pt x="586" y="281"/>
                  <a:pt x="584" y="281"/>
                  <a:pt x="582" y="280"/>
                </a:cubicBezTo>
                <a:cubicBezTo>
                  <a:pt x="582" y="280"/>
                  <a:pt x="582" y="280"/>
                  <a:pt x="582" y="281"/>
                </a:cubicBezTo>
                <a:cubicBezTo>
                  <a:pt x="581" y="281"/>
                  <a:pt x="580" y="282"/>
                  <a:pt x="582" y="281"/>
                </a:cubicBezTo>
                <a:cubicBezTo>
                  <a:pt x="582" y="281"/>
                  <a:pt x="582" y="281"/>
                  <a:pt x="582" y="281"/>
                </a:cubicBezTo>
                <a:cubicBezTo>
                  <a:pt x="582" y="280"/>
                  <a:pt x="582" y="280"/>
                  <a:pt x="582" y="280"/>
                </a:cubicBezTo>
                <a:cubicBezTo>
                  <a:pt x="582" y="280"/>
                  <a:pt x="582" y="280"/>
                  <a:pt x="582" y="280"/>
                </a:cubicBezTo>
                <a:cubicBezTo>
                  <a:pt x="581" y="280"/>
                  <a:pt x="580" y="280"/>
                  <a:pt x="579" y="280"/>
                </a:cubicBezTo>
                <a:cubicBezTo>
                  <a:pt x="578" y="279"/>
                  <a:pt x="576" y="279"/>
                  <a:pt x="574" y="279"/>
                </a:cubicBezTo>
                <a:cubicBezTo>
                  <a:pt x="574" y="279"/>
                  <a:pt x="573" y="279"/>
                  <a:pt x="572" y="279"/>
                </a:cubicBezTo>
                <a:cubicBezTo>
                  <a:pt x="570" y="279"/>
                  <a:pt x="568" y="279"/>
                  <a:pt x="566" y="279"/>
                </a:cubicBezTo>
                <a:cubicBezTo>
                  <a:pt x="564" y="283"/>
                  <a:pt x="564" y="283"/>
                  <a:pt x="564" y="283"/>
                </a:cubicBezTo>
                <a:cubicBezTo>
                  <a:pt x="560" y="277"/>
                  <a:pt x="560" y="277"/>
                  <a:pt x="560" y="277"/>
                </a:cubicBezTo>
                <a:cubicBezTo>
                  <a:pt x="559" y="277"/>
                  <a:pt x="559" y="277"/>
                  <a:pt x="559" y="277"/>
                </a:cubicBezTo>
                <a:cubicBezTo>
                  <a:pt x="558" y="277"/>
                  <a:pt x="558" y="277"/>
                  <a:pt x="558" y="277"/>
                </a:cubicBezTo>
                <a:cubicBezTo>
                  <a:pt x="554" y="278"/>
                  <a:pt x="554" y="278"/>
                  <a:pt x="554" y="278"/>
                </a:cubicBezTo>
                <a:cubicBezTo>
                  <a:pt x="549" y="279"/>
                  <a:pt x="549" y="279"/>
                  <a:pt x="549" y="279"/>
                </a:cubicBezTo>
                <a:cubicBezTo>
                  <a:pt x="549" y="282"/>
                  <a:pt x="549" y="282"/>
                  <a:pt x="549" y="282"/>
                </a:cubicBezTo>
                <a:cubicBezTo>
                  <a:pt x="542" y="285"/>
                  <a:pt x="542" y="285"/>
                  <a:pt x="542" y="285"/>
                </a:cubicBezTo>
                <a:cubicBezTo>
                  <a:pt x="542" y="281"/>
                  <a:pt x="542" y="281"/>
                  <a:pt x="542" y="281"/>
                </a:cubicBezTo>
                <a:cubicBezTo>
                  <a:pt x="545" y="281"/>
                  <a:pt x="545" y="281"/>
                  <a:pt x="545" y="281"/>
                </a:cubicBezTo>
                <a:cubicBezTo>
                  <a:pt x="544" y="276"/>
                  <a:pt x="542" y="275"/>
                  <a:pt x="539" y="275"/>
                </a:cubicBezTo>
                <a:cubicBezTo>
                  <a:pt x="538" y="275"/>
                  <a:pt x="537" y="275"/>
                  <a:pt x="536" y="276"/>
                </a:cubicBezTo>
                <a:cubicBezTo>
                  <a:pt x="535" y="276"/>
                  <a:pt x="535" y="276"/>
                  <a:pt x="535" y="276"/>
                </a:cubicBezTo>
                <a:cubicBezTo>
                  <a:pt x="535" y="276"/>
                  <a:pt x="535" y="276"/>
                  <a:pt x="535" y="276"/>
                </a:cubicBezTo>
                <a:cubicBezTo>
                  <a:pt x="535" y="276"/>
                  <a:pt x="535" y="276"/>
                  <a:pt x="535" y="276"/>
                </a:cubicBezTo>
                <a:cubicBezTo>
                  <a:pt x="535" y="276"/>
                  <a:pt x="535" y="276"/>
                  <a:pt x="535" y="276"/>
                </a:cubicBezTo>
                <a:cubicBezTo>
                  <a:pt x="535" y="276"/>
                  <a:pt x="535" y="276"/>
                  <a:pt x="535" y="276"/>
                </a:cubicBezTo>
                <a:cubicBezTo>
                  <a:pt x="535" y="276"/>
                  <a:pt x="535" y="276"/>
                  <a:pt x="535" y="276"/>
                </a:cubicBezTo>
                <a:cubicBezTo>
                  <a:pt x="535" y="276"/>
                  <a:pt x="535" y="276"/>
                  <a:pt x="535" y="276"/>
                </a:cubicBezTo>
                <a:cubicBezTo>
                  <a:pt x="535" y="276"/>
                  <a:pt x="535" y="276"/>
                  <a:pt x="535" y="276"/>
                </a:cubicBezTo>
                <a:cubicBezTo>
                  <a:pt x="534" y="276"/>
                  <a:pt x="534" y="276"/>
                  <a:pt x="534" y="276"/>
                </a:cubicBezTo>
                <a:cubicBezTo>
                  <a:pt x="534" y="276"/>
                  <a:pt x="534" y="276"/>
                  <a:pt x="534" y="276"/>
                </a:cubicBezTo>
                <a:cubicBezTo>
                  <a:pt x="534" y="276"/>
                  <a:pt x="534" y="276"/>
                  <a:pt x="534" y="276"/>
                </a:cubicBezTo>
                <a:cubicBezTo>
                  <a:pt x="534" y="276"/>
                  <a:pt x="534" y="276"/>
                  <a:pt x="534" y="276"/>
                </a:cubicBezTo>
                <a:cubicBezTo>
                  <a:pt x="534" y="276"/>
                  <a:pt x="534" y="276"/>
                  <a:pt x="534" y="276"/>
                </a:cubicBezTo>
                <a:cubicBezTo>
                  <a:pt x="534" y="276"/>
                  <a:pt x="534" y="276"/>
                  <a:pt x="534" y="276"/>
                </a:cubicBezTo>
                <a:cubicBezTo>
                  <a:pt x="534" y="276"/>
                  <a:pt x="534" y="276"/>
                  <a:pt x="534" y="276"/>
                </a:cubicBezTo>
                <a:cubicBezTo>
                  <a:pt x="534" y="276"/>
                  <a:pt x="534" y="276"/>
                  <a:pt x="534" y="276"/>
                </a:cubicBezTo>
                <a:cubicBezTo>
                  <a:pt x="534" y="276"/>
                  <a:pt x="534" y="276"/>
                  <a:pt x="534" y="276"/>
                </a:cubicBezTo>
                <a:cubicBezTo>
                  <a:pt x="534" y="276"/>
                  <a:pt x="534" y="276"/>
                  <a:pt x="534" y="276"/>
                </a:cubicBezTo>
                <a:cubicBezTo>
                  <a:pt x="533" y="277"/>
                  <a:pt x="533" y="277"/>
                  <a:pt x="533" y="277"/>
                </a:cubicBezTo>
                <a:cubicBezTo>
                  <a:pt x="533" y="277"/>
                  <a:pt x="533" y="277"/>
                  <a:pt x="533" y="277"/>
                </a:cubicBezTo>
                <a:cubicBezTo>
                  <a:pt x="533" y="277"/>
                  <a:pt x="533" y="277"/>
                  <a:pt x="533" y="277"/>
                </a:cubicBezTo>
                <a:cubicBezTo>
                  <a:pt x="533" y="277"/>
                  <a:pt x="533" y="277"/>
                  <a:pt x="533" y="277"/>
                </a:cubicBezTo>
                <a:cubicBezTo>
                  <a:pt x="533" y="277"/>
                  <a:pt x="533" y="277"/>
                  <a:pt x="533" y="277"/>
                </a:cubicBezTo>
                <a:cubicBezTo>
                  <a:pt x="533" y="277"/>
                  <a:pt x="533" y="277"/>
                  <a:pt x="533" y="277"/>
                </a:cubicBezTo>
                <a:cubicBezTo>
                  <a:pt x="533" y="277"/>
                  <a:pt x="533" y="277"/>
                  <a:pt x="533" y="277"/>
                </a:cubicBezTo>
                <a:cubicBezTo>
                  <a:pt x="533" y="277"/>
                  <a:pt x="533" y="277"/>
                  <a:pt x="533" y="277"/>
                </a:cubicBezTo>
                <a:cubicBezTo>
                  <a:pt x="533" y="277"/>
                  <a:pt x="533" y="277"/>
                  <a:pt x="533" y="277"/>
                </a:cubicBezTo>
                <a:cubicBezTo>
                  <a:pt x="533" y="277"/>
                  <a:pt x="533" y="277"/>
                  <a:pt x="533" y="277"/>
                </a:cubicBezTo>
                <a:cubicBezTo>
                  <a:pt x="533" y="277"/>
                  <a:pt x="533" y="277"/>
                  <a:pt x="533" y="277"/>
                </a:cubicBezTo>
                <a:cubicBezTo>
                  <a:pt x="531" y="278"/>
                  <a:pt x="530" y="279"/>
                  <a:pt x="528" y="280"/>
                </a:cubicBezTo>
                <a:cubicBezTo>
                  <a:pt x="528" y="280"/>
                  <a:pt x="528" y="280"/>
                  <a:pt x="528" y="280"/>
                </a:cubicBezTo>
                <a:cubicBezTo>
                  <a:pt x="528" y="280"/>
                  <a:pt x="528" y="280"/>
                  <a:pt x="528" y="280"/>
                </a:cubicBezTo>
                <a:cubicBezTo>
                  <a:pt x="528" y="280"/>
                  <a:pt x="528" y="280"/>
                  <a:pt x="528" y="280"/>
                </a:cubicBezTo>
                <a:cubicBezTo>
                  <a:pt x="528" y="280"/>
                  <a:pt x="528" y="280"/>
                  <a:pt x="528" y="280"/>
                </a:cubicBezTo>
                <a:cubicBezTo>
                  <a:pt x="528" y="280"/>
                  <a:pt x="528" y="280"/>
                  <a:pt x="528" y="280"/>
                </a:cubicBezTo>
                <a:cubicBezTo>
                  <a:pt x="528" y="280"/>
                  <a:pt x="528" y="280"/>
                  <a:pt x="528" y="280"/>
                </a:cubicBezTo>
                <a:cubicBezTo>
                  <a:pt x="528" y="280"/>
                  <a:pt x="528" y="280"/>
                  <a:pt x="528" y="280"/>
                </a:cubicBezTo>
                <a:cubicBezTo>
                  <a:pt x="528" y="280"/>
                  <a:pt x="528" y="280"/>
                  <a:pt x="528" y="280"/>
                </a:cubicBezTo>
                <a:cubicBezTo>
                  <a:pt x="528" y="280"/>
                  <a:pt x="528" y="280"/>
                  <a:pt x="528" y="280"/>
                </a:cubicBezTo>
                <a:cubicBezTo>
                  <a:pt x="528" y="280"/>
                  <a:pt x="528" y="280"/>
                  <a:pt x="528" y="280"/>
                </a:cubicBezTo>
                <a:cubicBezTo>
                  <a:pt x="528" y="280"/>
                  <a:pt x="528" y="280"/>
                  <a:pt x="528" y="280"/>
                </a:cubicBezTo>
                <a:cubicBezTo>
                  <a:pt x="527" y="280"/>
                  <a:pt x="527" y="280"/>
                  <a:pt x="527" y="280"/>
                </a:cubicBezTo>
                <a:cubicBezTo>
                  <a:pt x="527" y="281"/>
                  <a:pt x="527" y="281"/>
                  <a:pt x="527" y="281"/>
                </a:cubicBezTo>
                <a:cubicBezTo>
                  <a:pt x="527" y="281"/>
                  <a:pt x="527" y="281"/>
                  <a:pt x="527" y="281"/>
                </a:cubicBezTo>
                <a:cubicBezTo>
                  <a:pt x="527" y="281"/>
                  <a:pt x="527" y="281"/>
                  <a:pt x="527" y="281"/>
                </a:cubicBezTo>
                <a:cubicBezTo>
                  <a:pt x="527" y="281"/>
                  <a:pt x="527" y="281"/>
                  <a:pt x="527" y="281"/>
                </a:cubicBezTo>
                <a:cubicBezTo>
                  <a:pt x="527" y="281"/>
                  <a:pt x="527" y="281"/>
                  <a:pt x="527" y="281"/>
                </a:cubicBezTo>
                <a:cubicBezTo>
                  <a:pt x="527" y="281"/>
                  <a:pt x="527" y="281"/>
                  <a:pt x="527" y="281"/>
                </a:cubicBezTo>
                <a:cubicBezTo>
                  <a:pt x="527" y="281"/>
                  <a:pt x="527" y="281"/>
                  <a:pt x="527" y="281"/>
                </a:cubicBezTo>
                <a:cubicBezTo>
                  <a:pt x="527" y="281"/>
                  <a:pt x="527" y="281"/>
                  <a:pt x="527" y="281"/>
                </a:cubicBezTo>
                <a:cubicBezTo>
                  <a:pt x="527" y="281"/>
                  <a:pt x="527" y="281"/>
                  <a:pt x="527" y="281"/>
                </a:cubicBezTo>
                <a:cubicBezTo>
                  <a:pt x="527" y="281"/>
                  <a:pt x="527" y="281"/>
                  <a:pt x="527" y="281"/>
                </a:cubicBezTo>
                <a:cubicBezTo>
                  <a:pt x="527" y="281"/>
                  <a:pt x="527" y="281"/>
                  <a:pt x="527" y="281"/>
                </a:cubicBezTo>
                <a:cubicBezTo>
                  <a:pt x="527" y="281"/>
                  <a:pt x="527" y="281"/>
                  <a:pt x="527" y="281"/>
                </a:cubicBezTo>
                <a:cubicBezTo>
                  <a:pt x="527" y="281"/>
                  <a:pt x="527" y="281"/>
                  <a:pt x="527" y="281"/>
                </a:cubicBezTo>
                <a:cubicBezTo>
                  <a:pt x="527" y="281"/>
                  <a:pt x="527" y="281"/>
                  <a:pt x="527" y="281"/>
                </a:cubicBezTo>
                <a:cubicBezTo>
                  <a:pt x="527" y="281"/>
                  <a:pt x="527" y="281"/>
                  <a:pt x="527" y="281"/>
                </a:cubicBezTo>
                <a:cubicBezTo>
                  <a:pt x="527" y="281"/>
                  <a:pt x="527" y="281"/>
                  <a:pt x="527" y="281"/>
                </a:cubicBezTo>
                <a:cubicBezTo>
                  <a:pt x="526" y="282"/>
                  <a:pt x="526" y="282"/>
                  <a:pt x="526" y="282"/>
                </a:cubicBezTo>
                <a:cubicBezTo>
                  <a:pt x="525" y="282"/>
                  <a:pt x="524" y="283"/>
                  <a:pt x="524" y="283"/>
                </a:cubicBezTo>
                <a:cubicBezTo>
                  <a:pt x="523" y="284"/>
                  <a:pt x="523" y="285"/>
                  <a:pt x="522" y="285"/>
                </a:cubicBezTo>
                <a:cubicBezTo>
                  <a:pt x="521" y="286"/>
                  <a:pt x="520" y="287"/>
                  <a:pt x="519" y="288"/>
                </a:cubicBezTo>
                <a:cubicBezTo>
                  <a:pt x="519" y="289"/>
                  <a:pt x="518" y="289"/>
                  <a:pt x="518" y="290"/>
                </a:cubicBezTo>
                <a:cubicBezTo>
                  <a:pt x="517" y="291"/>
                  <a:pt x="517" y="292"/>
                  <a:pt x="516" y="294"/>
                </a:cubicBezTo>
                <a:cubicBezTo>
                  <a:pt x="515" y="297"/>
                  <a:pt x="514" y="300"/>
                  <a:pt x="513" y="303"/>
                </a:cubicBezTo>
                <a:cubicBezTo>
                  <a:pt x="513" y="307"/>
                  <a:pt x="513" y="310"/>
                  <a:pt x="513" y="313"/>
                </a:cubicBezTo>
                <a:cubicBezTo>
                  <a:pt x="514" y="315"/>
                  <a:pt x="515" y="316"/>
                  <a:pt x="516" y="317"/>
                </a:cubicBezTo>
                <a:cubicBezTo>
                  <a:pt x="517" y="318"/>
                  <a:pt x="518" y="319"/>
                  <a:pt x="519" y="319"/>
                </a:cubicBezTo>
                <a:cubicBezTo>
                  <a:pt x="520" y="319"/>
                  <a:pt x="520" y="320"/>
                  <a:pt x="521" y="320"/>
                </a:cubicBezTo>
                <a:cubicBezTo>
                  <a:pt x="520" y="320"/>
                  <a:pt x="520" y="321"/>
                  <a:pt x="519" y="322"/>
                </a:cubicBezTo>
                <a:cubicBezTo>
                  <a:pt x="518" y="325"/>
                  <a:pt x="518" y="326"/>
                  <a:pt x="519" y="328"/>
                </a:cubicBezTo>
                <a:cubicBezTo>
                  <a:pt x="520" y="329"/>
                  <a:pt x="521" y="330"/>
                  <a:pt x="522" y="330"/>
                </a:cubicBezTo>
                <a:cubicBezTo>
                  <a:pt x="523" y="331"/>
                  <a:pt x="523" y="331"/>
                  <a:pt x="524" y="332"/>
                </a:cubicBezTo>
                <a:cubicBezTo>
                  <a:pt x="524" y="332"/>
                  <a:pt x="525" y="333"/>
                  <a:pt x="526" y="333"/>
                </a:cubicBezTo>
                <a:cubicBezTo>
                  <a:pt x="526" y="334"/>
                  <a:pt x="526" y="334"/>
                  <a:pt x="527" y="334"/>
                </a:cubicBezTo>
                <a:cubicBezTo>
                  <a:pt x="527" y="334"/>
                  <a:pt x="527" y="334"/>
                  <a:pt x="527" y="334"/>
                </a:cubicBezTo>
                <a:cubicBezTo>
                  <a:pt x="527" y="334"/>
                  <a:pt x="527" y="334"/>
                  <a:pt x="527" y="334"/>
                </a:cubicBezTo>
                <a:cubicBezTo>
                  <a:pt x="527" y="334"/>
                  <a:pt x="527" y="334"/>
                  <a:pt x="527" y="334"/>
                </a:cubicBezTo>
                <a:cubicBezTo>
                  <a:pt x="527" y="334"/>
                  <a:pt x="527" y="334"/>
                  <a:pt x="527" y="334"/>
                </a:cubicBezTo>
                <a:cubicBezTo>
                  <a:pt x="527" y="334"/>
                  <a:pt x="527" y="334"/>
                  <a:pt x="527" y="334"/>
                </a:cubicBezTo>
                <a:cubicBezTo>
                  <a:pt x="527" y="334"/>
                  <a:pt x="527" y="334"/>
                  <a:pt x="527" y="334"/>
                </a:cubicBezTo>
                <a:cubicBezTo>
                  <a:pt x="527" y="334"/>
                  <a:pt x="527" y="334"/>
                  <a:pt x="527" y="334"/>
                </a:cubicBezTo>
                <a:cubicBezTo>
                  <a:pt x="527" y="334"/>
                  <a:pt x="527" y="334"/>
                  <a:pt x="527" y="334"/>
                </a:cubicBezTo>
                <a:cubicBezTo>
                  <a:pt x="527" y="334"/>
                  <a:pt x="527" y="334"/>
                  <a:pt x="527" y="334"/>
                </a:cubicBezTo>
                <a:cubicBezTo>
                  <a:pt x="527" y="334"/>
                  <a:pt x="527" y="334"/>
                  <a:pt x="527" y="334"/>
                </a:cubicBezTo>
                <a:cubicBezTo>
                  <a:pt x="527" y="334"/>
                  <a:pt x="527" y="334"/>
                  <a:pt x="527" y="334"/>
                </a:cubicBezTo>
                <a:cubicBezTo>
                  <a:pt x="527" y="335"/>
                  <a:pt x="527" y="335"/>
                  <a:pt x="527" y="335"/>
                </a:cubicBezTo>
                <a:cubicBezTo>
                  <a:pt x="527" y="335"/>
                  <a:pt x="527" y="335"/>
                  <a:pt x="527" y="335"/>
                </a:cubicBezTo>
                <a:cubicBezTo>
                  <a:pt x="527" y="335"/>
                  <a:pt x="527" y="335"/>
                  <a:pt x="527" y="335"/>
                </a:cubicBezTo>
                <a:cubicBezTo>
                  <a:pt x="527" y="335"/>
                  <a:pt x="527" y="335"/>
                  <a:pt x="527" y="335"/>
                </a:cubicBezTo>
                <a:cubicBezTo>
                  <a:pt x="527" y="335"/>
                  <a:pt x="527" y="335"/>
                  <a:pt x="527" y="335"/>
                </a:cubicBezTo>
                <a:cubicBezTo>
                  <a:pt x="528" y="335"/>
                  <a:pt x="528" y="335"/>
                  <a:pt x="528" y="335"/>
                </a:cubicBezTo>
                <a:cubicBezTo>
                  <a:pt x="528" y="335"/>
                  <a:pt x="528" y="335"/>
                  <a:pt x="528" y="335"/>
                </a:cubicBezTo>
                <a:cubicBezTo>
                  <a:pt x="528" y="335"/>
                  <a:pt x="528" y="335"/>
                  <a:pt x="528" y="335"/>
                </a:cubicBezTo>
                <a:cubicBezTo>
                  <a:pt x="528" y="335"/>
                  <a:pt x="528" y="335"/>
                  <a:pt x="528" y="335"/>
                </a:cubicBezTo>
                <a:cubicBezTo>
                  <a:pt x="528" y="335"/>
                  <a:pt x="528" y="335"/>
                  <a:pt x="528" y="335"/>
                </a:cubicBezTo>
                <a:cubicBezTo>
                  <a:pt x="528" y="336"/>
                  <a:pt x="528" y="336"/>
                  <a:pt x="528" y="336"/>
                </a:cubicBezTo>
                <a:cubicBezTo>
                  <a:pt x="528" y="336"/>
                  <a:pt x="528" y="336"/>
                  <a:pt x="528" y="336"/>
                </a:cubicBezTo>
                <a:cubicBezTo>
                  <a:pt x="528" y="336"/>
                  <a:pt x="528" y="336"/>
                  <a:pt x="528" y="336"/>
                </a:cubicBezTo>
                <a:cubicBezTo>
                  <a:pt x="528" y="336"/>
                  <a:pt x="528" y="336"/>
                  <a:pt x="528" y="336"/>
                </a:cubicBezTo>
                <a:cubicBezTo>
                  <a:pt x="528" y="336"/>
                  <a:pt x="528" y="336"/>
                  <a:pt x="528" y="336"/>
                </a:cubicBezTo>
                <a:cubicBezTo>
                  <a:pt x="528" y="336"/>
                  <a:pt x="528" y="336"/>
                  <a:pt x="528" y="336"/>
                </a:cubicBezTo>
                <a:cubicBezTo>
                  <a:pt x="528" y="336"/>
                  <a:pt x="528" y="336"/>
                  <a:pt x="528" y="336"/>
                </a:cubicBezTo>
                <a:cubicBezTo>
                  <a:pt x="529" y="336"/>
                  <a:pt x="529" y="336"/>
                  <a:pt x="529" y="337"/>
                </a:cubicBezTo>
                <a:cubicBezTo>
                  <a:pt x="533" y="338"/>
                  <a:pt x="533" y="338"/>
                  <a:pt x="533" y="338"/>
                </a:cubicBezTo>
                <a:cubicBezTo>
                  <a:pt x="533" y="338"/>
                  <a:pt x="533" y="338"/>
                  <a:pt x="533" y="338"/>
                </a:cubicBezTo>
                <a:cubicBezTo>
                  <a:pt x="533" y="338"/>
                  <a:pt x="533" y="338"/>
                  <a:pt x="533" y="338"/>
                </a:cubicBezTo>
                <a:cubicBezTo>
                  <a:pt x="533" y="338"/>
                  <a:pt x="533" y="338"/>
                  <a:pt x="533" y="338"/>
                </a:cubicBezTo>
                <a:cubicBezTo>
                  <a:pt x="533" y="338"/>
                  <a:pt x="533" y="338"/>
                  <a:pt x="533" y="338"/>
                </a:cubicBezTo>
                <a:cubicBezTo>
                  <a:pt x="533" y="338"/>
                  <a:pt x="533" y="338"/>
                  <a:pt x="533" y="338"/>
                </a:cubicBezTo>
                <a:cubicBezTo>
                  <a:pt x="533" y="338"/>
                  <a:pt x="533" y="338"/>
                  <a:pt x="533" y="338"/>
                </a:cubicBezTo>
                <a:cubicBezTo>
                  <a:pt x="533" y="338"/>
                  <a:pt x="533" y="338"/>
                  <a:pt x="533" y="338"/>
                </a:cubicBezTo>
                <a:cubicBezTo>
                  <a:pt x="533" y="338"/>
                  <a:pt x="533" y="338"/>
                  <a:pt x="533" y="338"/>
                </a:cubicBezTo>
                <a:cubicBezTo>
                  <a:pt x="533" y="338"/>
                  <a:pt x="533" y="338"/>
                  <a:pt x="533" y="338"/>
                </a:cubicBezTo>
                <a:cubicBezTo>
                  <a:pt x="533" y="338"/>
                  <a:pt x="533" y="338"/>
                  <a:pt x="533" y="338"/>
                </a:cubicBezTo>
                <a:cubicBezTo>
                  <a:pt x="534" y="338"/>
                  <a:pt x="534" y="338"/>
                  <a:pt x="534" y="338"/>
                </a:cubicBezTo>
                <a:cubicBezTo>
                  <a:pt x="534" y="338"/>
                  <a:pt x="534" y="338"/>
                  <a:pt x="534" y="338"/>
                </a:cubicBezTo>
                <a:cubicBezTo>
                  <a:pt x="534" y="338"/>
                  <a:pt x="534" y="338"/>
                  <a:pt x="534" y="338"/>
                </a:cubicBezTo>
                <a:cubicBezTo>
                  <a:pt x="534" y="338"/>
                  <a:pt x="534" y="338"/>
                  <a:pt x="534" y="338"/>
                </a:cubicBezTo>
                <a:cubicBezTo>
                  <a:pt x="534" y="338"/>
                  <a:pt x="534" y="338"/>
                  <a:pt x="534" y="338"/>
                </a:cubicBezTo>
                <a:cubicBezTo>
                  <a:pt x="534" y="338"/>
                  <a:pt x="534" y="338"/>
                  <a:pt x="534" y="338"/>
                </a:cubicBezTo>
                <a:cubicBezTo>
                  <a:pt x="534" y="338"/>
                  <a:pt x="534" y="338"/>
                  <a:pt x="534" y="338"/>
                </a:cubicBezTo>
                <a:cubicBezTo>
                  <a:pt x="534" y="338"/>
                  <a:pt x="534" y="338"/>
                  <a:pt x="534" y="338"/>
                </a:cubicBezTo>
                <a:cubicBezTo>
                  <a:pt x="534" y="338"/>
                  <a:pt x="534" y="338"/>
                  <a:pt x="534" y="338"/>
                </a:cubicBezTo>
                <a:cubicBezTo>
                  <a:pt x="534" y="338"/>
                  <a:pt x="534" y="338"/>
                  <a:pt x="534" y="338"/>
                </a:cubicBezTo>
                <a:cubicBezTo>
                  <a:pt x="535" y="338"/>
                  <a:pt x="535" y="338"/>
                  <a:pt x="535" y="338"/>
                </a:cubicBezTo>
                <a:cubicBezTo>
                  <a:pt x="535" y="338"/>
                  <a:pt x="535" y="338"/>
                  <a:pt x="535" y="338"/>
                </a:cubicBezTo>
                <a:cubicBezTo>
                  <a:pt x="535" y="338"/>
                  <a:pt x="535" y="338"/>
                  <a:pt x="535" y="338"/>
                </a:cubicBezTo>
                <a:cubicBezTo>
                  <a:pt x="535" y="338"/>
                  <a:pt x="535" y="338"/>
                  <a:pt x="535" y="338"/>
                </a:cubicBezTo>
                <a:cubicBezTo>
                  <a:pt x="535" y="338"/>
                  <a:pt x="535" y="338"/>
                  <a:pt x="535" y="338"/>
                </a:cubicBezTo>
                <a:cubicBezTo>
                  <a:pt x="535" y="338"/>
                  <a:pt x="535" y="338"/>
                  <a:pt x="535" y="338"/>
                </a:cubicBezTo>
                <a:cubicBezTo>
                  <a:pt x="535" y="338"/>
                  <a:pt x="535" y="338"/>
                  <a:pt x="535" y="338"/>
                </a:cubicBezTo>
                <a:cubicBezTo>
                  <a:pt x="535" y="338"/>
                  <a:pt x="535" y="338"/>
                  <a:pt x="535" y="338"/>
                </a:cubicBezTo>
                <a:cubicBezTo>
                  <a:pt x="536" y="339"/>
                  <a:pt x="536" y="339"/>
                  <a:pt x="536" y="339"/>
                </a:cubicBezTo>
                <a:cubicBezTo>
                  <a:pt x="539" y="339"/>
                  <a:pt x="539" y="339"/>
                  <a:pt x="539" y="339"/>
                </a:cubicBezTo>
                <a:cubicBezTo>
                  <a:pt x="544" y="341"/>
                  <a:pt x="544" y="341"/>
                  <a:pt x="544" y="341"/>
                </a:cubicBezTo>
                <a:cubicBezTo>
                  <a:pt x="554" y="341"/>
                  <a:pt x="554" y="341"/>
                  <a:pt x="554" y="341"/>
                </a:cubicBezTo>
                <a:cubicBezTo>
                  <a:pt x="558" y="341"/>
                  <a:pt x="558" y="341"/>
                  <a:pt x="558" y="341"/>
                </a:cubicBezTo>
                <a:cubicBezTo>
                  <a:pt x="559" y="341"/>
                  <a:pt x="559" y="341"/>
                  <a:pt x="559" y="341"/>
                </a:cubicBezTo>
                <a:cubicBezTo>
                  <a:pt x="572" y="341"/>
                  <a:pt x="572" y="341"/>
                  <a:pt x="572" y="341"/>
                </a:cubicBezTo>
                <a:cubicBezTo>
                  <a:pt x="572" y="341"/>
                  <a:pt x="572" y="341"/>
                  <a:pt x="572" y="341"/>
                </a:cubicBezTo>
                <a:cubicBezTo>
                  <a:pt x="574" y="340"/>
                  <a:pt x="574" y="340"/>
                  <a:pt x="574" y="340"/>
                </a:cubicBezTo>
                <a:cubicBezTo>
                  <a:pt x="579" y="340"/>
                  <a:pt x="579" y="340"/>
                  <a:pt x="579" y="340"/>
                </a:cubicBezTo>
                <a:cubicBezTo>
                  <a:pt x="581" y="340"/>
                  <a:pt x="581" y="340"/>
                  <a:pt x="581" y="340"/>
                </a:cubicBezTo>
                <a:cubicBezTo>
                  <a:pt x="579" y="337"/>
                  <a:pt x="579" y="337"/>
                  <a:pt x="579" y="337"/>
                </a:cubicBezTo>
                <a:cubicBezTo>
                  <a:pt x="575" y="332"/>
                  <a:pt x="575" y="332"/>
                  <a:pt x="575" y="332"/>
                </a:cubicBezTo>
                <a:cubicBezTo>
                  <a:pt x="579" y="332"/>
                  <a:pt x="579" y="332"/>
                  <a:pt x="579" y="332"/>
                </a:cubicBezTo>
                <a:cubicBezTo>
                  <a:pt x="582" y="332"/>
                  <a:pt x="582" y="332"/>
                  <a:pt x="582" y="332"/>
                </a:cubicBezTo>
                <a:cubicBezTo>
                  <a:pt x="583" y="332"/>
                  <a:pt x="583" y="332"/>
                  <a:pt x="583" y="332"/>
                </a:cubicBezTo>
                <a:cubicBezTo>
                  <a:pt x="583" y="342"/>
                  <a:pt x="583" y="342"/>
                  <a:pt x="583" y="342"/>
                </a:cubicBezTo>
                <a:cubicBezTo>
                  <a:pt x="586" y="344"/>
                  <a:pt x="588" y="346"/>
                  <a:pt x="588" y="347"/>
                </a:cubicBezTo>
                <a:cubicBezTo>
                  <a:pt x="589" y="349"/>
                  <a:pt x="587" y="350"/>
                  <a:pt x="591" y="350"/>
                </a:cubicBezTo>
                <a:cubicBezTo>
                  <a:pt x="591" y="350"/>
                  <a:pt x="591" y="350"/>
                  <a:pt x="591" y="350"/>
                </a:cubicBezTo>
                <a:cubicBezTo>
                  <a:pt x="593" y="350"/>
                  <a:pt x="594" y="350"/>
                  <a:pt x="596" y="350"/>
                </a:cubicBezTo>
                <a:cubicBezTo>
                  <a:pt x="591" y="357"/>
                  <a:pt x="591" y="357"/>
                  <a:pt x="591" y="357"/>
                </a:cubicBezTo>
                <a:cubicBezTo>
                  <a:pt x="601" y="357"/>
                  <a:pt x="601" y="357"/>
                  <a:pt x="601" y="357"/>
                </a:cubicBezTo>
                <a:cubicBezTo>
                  <a:pt x="601" y="357"/>
                  <a:pt x="601" y="357"/>
                  <a:pt x="601" y="357"/>
                </a:cubicBezTo>
                <a:cubicBezTo>
                  <a:pt x="602" y="358"/>
                  <a:pt x="603" y="360"/>
                  <a:pt x="604" y="360"/>
                </a:cubicBezTo>
                <a:cubicBezTo>
                  <a:pt x="607" y="363"/>
                  <a:pt x="609" y="364"/>
                  <a:pt x="611" y="367"/>
                </a:cubicBezTo>
                <a:cubicBezTo>
                  <a:pt x="611" y="369"/>
                  <a:pt x="612" y="370"/>
                  <a:pt x="612" y="372"/>
                </a:cubicBezTo>
                <a:cubicBezTo>
                  <a:pt x="612" y="375"/>
                  <a:pt x="612" y="378"/>
                  <a:pt x="611" y="380"/>
                </a:cubicBezTo>
                <a:cubicBezTo>
                  <a:pt x="610" y="384"/>
                  <a:pt x="607" y="388"/>
                  <a:pt x="604" y="389"/>
                </a:cubicBezTo>
                <a:cubicBezTo>
                  <a:pt x="604" y="390"/>
                  <a:pt x="603" y="390"/>
                  <a:pt x="603" y="390"/>
                </a:cubicBezTo>
                <a:cubicBezTo>
                  <a:pt x="603" y="392"/>
                  <a:pt x="604" y="393"/>
                  <a:pt x="604" y="393"/>
                </a:cubicBezTo>
                <a:cubicBezTo>
                  <a:pt x="605" y="395"/>
                  <a:pt x="606" y="395"/>
                  <a:pt x="606" y="396"/>
                </a:cubicBezTo>
                <a:cubicBezTo>
                  <a:pt x="606" y="398"/>
                  <a:pt x="606" y="399"/>
                  <a:pt x="604" y="399"/>
                </a:cubicBezTo>
                <a:cubicBezTo>
                  <a:pt x="604" y="400"/>
                  <a:pt x="603" y="400"/>
                  <a:pt x="601" y="401"/>
                </a:cubicBezTo>
                <a:cubicBezTo>
                  <a:pt x="598" y="401"/>
                  <a:pt x="595" y="401"/>
                  <a:pt x="591" y="400"/>
                </a:cubicBezTo>
                <a:cubicBezTo>
                  <a:pt x="591" y="400"/>
                  <a:pt x="591" y="400"/>
                  <a:pt x="591" y="400"/>
                </a:cubicBezTo>
                <a:cubicBezTo>
                  <a:pt x="590" y="400"/>
                  <a:pt x="589" y="400"/>
                  <a:pt x="588" y="400"/>
                </a:cubicBezTo>
                <a:cubicBezTo>
                  <a:pt x="587" y="400"/>
                  <a:pt x="586" y="399"/>
                  <a:pt x="585" y="399"/>
                </a:cubicBezTo>
                <a:cubicBezTo>
                  <a:pt x="584" y="406"/>
                  <a:pt x="579" y="410"/>
                  <a:pt x="585" y="414"/>
                </a:cubicBezTo>
                <a:cubicBezTo>
                  <a:pt x="582" y="418"/>
                  <a:pt x="582" y="418"/>
                  <a:pt x="582" y="418"/>
                </a:cubicBezTo>
                <a:cubicBezTo>
                  <a:pt x="584" y="419"/>
                  <a:pt x="584" y="419"/>
                  <a:pt x="584" y="419"/>
                </a:cubicBezTo>
                <a:cubicBezTo>
                  <a:pt x="585" y="415"/>
                  <a:pt x="585" y="415"/>
                  <a:pt x="585" y="415"/>
                </a:cubicBezTo>
                <a:cubicBezTo>
                  <a:pt x="586" y="415"/>
                  <a:pt x="587" y="415"/>
                  <a:pt x="588" y="415"/>
                </a:cubicBezTo>
                <a:cubicBezTo>
                  <a:pt x="589" y="415"/>
                  <a:pt x="590" y="415"/>
                  <a:pt x="591" y="415"/>
                </a:cubicBezTo>
                <a:cubicBezTo>
                  <a:pt x="591" y="415"/>
                  <a:pt x="591" y="415"/>
                  <a:pt x="591" y="415"/>
                </a:cubicBezTo>
                <a:cubicBezTo>
                  <a:pt x="595" y="414"/>
                  <a:pt x="594" y="412"/>
                  <a:pt x="598" y="412"/>
                </a:cubicBezTo>
                <a:cubicBezTo>
                  <a:pt x="601" y="412"/>
                  <a:pt x="601" y="412"/>
                  <a:pt x="601" y="412"/>
                </a:cubicBezTo>
                <a:cubicBezTo>
                  <a:pt x="604" y="412"/>
                  <a:pt x="604" y="412"/>
                  <a:pt x="604" y="412"/>
                </a:cubicBezTo>
                <a:cubicBezTo>
                  <a:pt x="606" y="412"/>
                  <a:pt x="606" y="412"/>
                  <a:pt x="606" y="412"/>
                </a:cubicBezTo>
                <a:cubicBezTo>
                  <a:pt x="608" y="412"/>
                  <a:pt x="610" y="413"/>
                  <a:pt x="611" y="414"/>
                </a:cubicBezTo>
                <a:cubicBezTo>
                  <a:pt x="613" y="416"/>
                  <a:pt x="613" y="418"/>
                  <a:pt x="615" y="421"/>
                </a:cubicBezTo>
                <a:cubicBezTo>
                  <a:pt x="617" y="420"/>
                  <a:pt x="617" y="420"/>
                  <a:pt x="617" y="420"/>
                </a:cubicBezTo>
                <a:cubicBezTo>
                  <a:pt x="618" y="420"/>
                  <a:pt x="618" y="420"/>
                  <a:pt x="618" y="420"/>
                </a:cubicBezTo>
                <a:cubicBezTo>
                  <a:pt x="618" y="425"/>
                  <a:pt x="619" y="427"/>
                  <a:pt x="620" y="428"/>
                </a:cubicBezTo>
                <a:cubicBezTo>
                  <a:pt x="621" y="429"/>
                  <a:pt x="622" y="429"/>
                  <a:pt x="624" y="430"/>
                </a:cubicBezTo>
                <a:cubicBezTo>
                  <a:pt x="626" y="430"/>
                  <a:pt x="628" y="431"/>
                  <a:pt x="631" y="433"/>
                </a:cubicBezTo>
                <a:cubicBezTo>
                  <a:pt x="634" y="435"/>
                  <a:pt x="636" y="436"/>
                  <a:pt x="637" y="437"/>
                </a:cubicBezTo>
                <a:cubicBezTo>
                  <a:pt x="641" y="438"/>
                  <a:pt x="643" y="439"/>
                  <a:pt x="648" y="442"/>
                </a:cubicBezTo>
                <a:cubicBezTo>
                  <a:pt x="648" y="442"/>
                  <a:pt x="648" y="442"/>
                  <a:pt x="649" y="442"/>
                </a:cubicBezTo>
                <a:cubicBezTo>
                  <a:pt x="650" y="437"/>
                  <a:pt x="650" y="437"/>
                  <a:pt x="650" y="437"/>
                </a:cubicBezTo>
                <a:cubicBezTo>
                  <a:pt x="648" y="434"/>
                  <a:pt x="648" y="434"/>
                  <a:pt x="648" y="434"/>
                </a:cubicBezTo>
                <a:cubicBezTo>
                  <a:pt x="637" y="425"/>
                  <a:pt x="637" y="425"/>
                  <a:pt x="637" y="425"/>
                </a:cubicBezTo>
                <a:cubicBezTo>
                  <a:pt x="634" y="422"/>
                  <a:pt x="634" y="422"/>
                  <a:pt x="634" y="422"/>
                </a:cubicBezTo>
                <a:cubicBezTo>
                  <a:pt x="635" y="421"/>
                  <a:pt x="635" y="421"/>
                  <a:pt x="635" y="421"/>
                </a:cubicBezTo>
                <a:cubicBezTo>
                  <a:pt x="637" y="422"/>
                  <a:pt x="637" y="422"/>
                  <a:pt x="637" y="422"/>
                </a:cubicBezTo>
                <a:cubicBezTo>
                  <a:pt x="648" y="427"/>
                  <a:pt x="648" y="427"/>
                  <a:pt x="648" y="427"/>
                </a:cubicBezTo>
                <a:cubicBezTo>
                  <a:pt x="649" y="427"/>
                  <a:pt x="649" y="427"/>
                  <a:pt x="649" y="427"/>
                </a:cubicBezTo>
                <a:cubicBezTo>
                  <a:pt x="648" y="430"/>
                  <a:pt x="649" y="432"/>
                  <a:pt x="651" y="433"/>
                </a:cubicBezTo>
                <a:cubicBezTo>
                  <a:pt x="652" y="433"/>
                  <a:pt x="655" y="433"/>
                  <a:pt x="657" y="434"/>
                </a:cubicBezTo>
                <a:cubicBezTo>
                  <a:pt x="658" y="434"/>
                  <a:pt x="658" y="434"/>
                  <a:pt x="658" y="434"/>
                </a:cubicBezTo>
                <a:cubicBezTo>
                  <a:pt x="659" y="437"/>
                  <a:pt x="659" y="437"/>
                  <a:pt x="659" y="437"/>
                </a:cubicBezTo>
                <a:cubicBezTo>
                  <a:pt x="661" y="436"/>
                  <a:pt x="661" y="436"/>
                  <a:pt x="661" y="436"/>
                </a:cubicBezTo>
                <a:cubicBezTo>
                  <a:pt x="659" y="432"/>
                  <a:pt x="659" y="432"/>
                  <a:pt x="659" y="432"/>
                </a:cubicBezTo>
                <a:cubicBezTo>
                  <a:pt x="660" y="430"/>
                  <a:pt x="661" y="429"/>
                  <a:pt x="661" y="426"/>
                </a:cubicBezTo>
                <a:cubicBezTo>
                  <a:pt x="661" y="421"/>
                  <a:pt x="661" y="421"/>
                  <a:pt x="661" y="421"/>
                </a:cubicBezTo>
                <a:cubicBezTo>
                  <a:pt x="661" y="420"/>
                  <a:pt x="659" y="418"/>
                  <a:pt x="657" y="416"/>
                </a:cubicBezTo>
                <a:cubicBezTo>
                  <a:pt x="656" y="413"/>
                  <a:pt x="653" y="410"/>
                  <a:pt x="651" y="408"/>
                </a:cubicBezTo>
                <a:cubicBezTo>
                  <a:pt x="650" y="406"/>
                  <a:pt x="649" y="405"/>
                  <a:pt x="648" y="404"/>
                </a:cubicBezTo>
                <a:cubicBezTo>
                  <a:pt x="644" y="400"/>
                  <a:pt x="639" y="396"/>
                  <a:pt x="637" y="395"/>
                </a:cubicBezTo>
                <a:cubicBezTo>
                  <a:pt x="637" y="395"/>
                  <a:pt x="637" y="395"/>
                  <a:pt x="637" y="395"/>
                </a:cubicBezTo>
                <a:cubicBezTo>
                  <a:pt x="637" y="395"/>
                  <a:pt x="637" y="395"/>
                  <a:pt x="637" y="395"/>
                </a:cubicBezTo>
                <a:cubicBezTo>
                  <a:pt x="644" y="394"/>
                  <a:pt x="644" y="394"/>
                  <a:pt x="644" y="394"/>
                </a:cubicBezTo>
                <a:cubicBezTo>
                  <a:pt x="646" y="387"/>
                  <a:pt x="646" y="387"/>
                  <a:pt x="646" y="387"/>
                </a:cubicBezTo>
                <a:cubicBezTo>
                  <a:pt x="647" y="388"/>
                  <a:pt x="647" y="388"/>
                  <a:pt x="648" y="388"/>
                </a:cubicBezTo>
                <a:cubicBezTo>
                  <a:pt x="650" y="390"/>
                  <a:pt x="649" y="390"/>
                  <a:pt x="648" y="390"/>
                </a:cubicBezTo>
                <a:cubicBezTo>
                  <a:pt x="647" y="390"/>
                  <a:pt x="646" y="390"/>
                  <a:pt x="648" y="391"/>
                </a:cubicBezTo>
                <a:cubicBezTo>
                  <a:pt x="648" y="392"/>
                  <a:pt x="649" y="392"/>
                  <a:pt x="650" y="392"/>
                </a:cubicBezTo>
                <a:cubicBezTo>
                  <a:pt x="650" y="392"/>
                  <a:pt x="650" y="393"/>
                  <a:pt x="651" y="393"/>
                </a:cubicBezTo>
                <a:cubicBezTo>
                  <a:pt x="658" y="395"/>
                  <a:pt x="651" y="387"/>
                  <a:pt x="657" y="394"/>
                </a:cubicBezTo>
                <a:cubicBezTo>
                  <a:pt x="654" y="394"/>
                  <a:pt x="654" y="394"/>
                  <a:pt x="654" y="394"/>
                </a:cubicBezTo>
                <a:cubicBezTo>
                  <a:pt x="654" y="401"/>
                  <a:pt x="655" y="402"/>
                  <a:pt x="657" y="403"/>
                </a:cubicBezTo>
                <a:cubicBezTo>
                  <a:pt x="659" y="403"/>
                  <a:pt x="661" y="404"/>
                  <a:pt x="664" y="405"/>
                </a:cubicBezTo>
                <a:cubicBezTo>
                  <a:pt x="665" y="397"/>
                  <a:pt x="665" y="397"/>
                  <a:pt x="665" y="397"/>
                </a:cubicBezTo>
                <a:cubicBezTo>
                  <a:pt x="670" y="397"/>
                  <a:pt x="676" y="390"/>
                  <a:pt x="677" y="385"/>
                </a:cubicBezTo>
                <a:cubicBezTo>
                  <a:pt x="678" y="383"/>
                  <a:pt x="678" y="382"/>
                  <a:pt x="677" y="381"/>
                </a:cubicBezTo>
                <a:cubicBezTo>
                  <a:pt x="677" y="380"/>
                  <a:pt x="676" y="379"/>
                  <a:pt x="674" y="379"/>
                </a:cubicBezTo>
                <a:cubicBezTo>
                  <a:pt x="665" y="378"/>
                  <a:pt x="665" y="378"/>
                  <a:pt x="665" y="378"/>
                </a:cubicBezTo>
                <a:cubicBezTo>
                  <a:pt x="666" y="376"/>
                  <a:pt x="666" y="376"/>
                  <a:pt x="666" y="376"/>
                </a:cubicBezTo>
                <a:cubicBezTo>
                  <a:pt x="663" y="375"/>
                  <a:pt x="663" y="375"/>
                  <a:pt x="663" y="375"/>
                </a:cubicBezTo>
                <a:cubicBezTo>
                  <a:pt x="662" y="375"/>
                  <a:pt x="662" y="375"/>
                  <a:pt x="662" y="375"/>
                </a:cubicBezTo>
                <a:cubicBezTo>
                  <a:pt x="661" y="372"/>
                  <a:pt x="659" y="371"/>
                  <a:pt x="657" y="370"/>
                </a:cubicBezTo>
                <a:cubicBezTo>
                  <a:pt x="655" y="368"/>
                  <a:pt x="653" y="368"/>
                  <a:pt x="651" y="366"/>
                </a:cubicBezTo>
                <a:cubicBezTo>
                  <a:pt x="650" y="366"/>
                  <a:pt x="649" y="365"/>
                  <a:pt x="648" y="364"/>
                </a:cubicBezTo>
                <a:cubicBezTo>
                  <a:pt x="645" y="362"/>
                  <a:pt x="641" y="358"/>
                  <a:pt x="637" y="352"/>
                </a:cubicBezTo>
                <a:cubicBezTo>
                  <a:pt x="637" y="351"/>
                  <a:pt x="636" y="350"/>
                  <a:pt x="636" y="349"/>
                </a:cubicBezTo>
                <a:cubicBezTo>
                  <a:pt x="637" y="348"/>
                  <a:pt x="637" y="348"/>
                  <a:pt x="637" y="348"/>
                </a:cubicBezTo>
                <a:cubicBezTo>
                  <a:pt x="641" y="346"/>
                  <a:pt x="641" y="346"/>
                  <a:pt x="641" y="346"/>
                </a:cubicBezTo>
                <a:cubicBezTo>
                  <a:pt x="645" y="349"/>
                  <a:pt x="645" y="349"/>
                  <a:pt x="645" y="349"/>
                </a:cubicBezTo>
                <a:cubicBezTo>
                  <a:pt x="647" y="347"/>
                  <a:pt x="647" y="347"/>
                  <a:pt x="647" y="347"/>
                </a:cubicBezTo>
                <a:cubicBezTo>
                  <a:pt x="640" y="343"/>
                  <a:pt x="640" y="343"/>
                  <a:pt x="640" y="343"/>
                </a:cubicBezTo>
                <a:cubicBezTo>
                  <a:pt x="644" y="337"/>
                  <a:pt x="644" y="337"/>
                  <a:pt x="644" y="337"/>
                </a:cubicBezTo>
                <a:cubicBezTo>
                  <a:pt x="637" y="334"/>
                  <a:pt x="637" y="334"/>
                  <a:pt x="637" y="334"/>
                </a:cubicBezTo>
                <a:cubicBezTo>
                  <a:pt x="634" y="333"/>
                  <a:pt x="634" y="333"/>
                  <a:pt x="634" y="333"/>
                </a:cubicBezTo>
                <a:cubicBezTo>
                  <a:pt x="636" y="327"/>
                  <a:pt x="636" y="327"/>
                  <a:pt x="636" y="327"/>
                </a:cubicBezTo>
                <a:cubicBezTo>
                  <a:pt x="625" y="327"/>
                  <a:pt x="625" y="327"/>
                  <a:pt x="625" y="327"/>
                </a:cubicBezTo>
                <a:cubicBezTo>
                  <a:pt x="624" y="326"/>
                  <a:pt x="624" y="326"/>
                  <a:pt x="624" y="326"/>
                </a:cubicBezTo>
                <a:cubicBezTo>
                  <a:pt x="620" y="323"/>
                  <a:pt x="620" y="323"/>
                  <a:pt x="620" y="323"/>
                </a:cubicBezTo>
                <a:cubicBezTo>
                  <a:pt x="619" y="323"/>
                  <a:pt x="619" y="323"/>
                  <a:pt x="619" y="323"/>
                </a:cubicBezTo>
                <a:cubicBezTo>
                  <a:pt x="619" y="324"/>
                  <a:pt x="619" y="324"/>
                  <a:pt x="619" y="324"/>
                </a:cubicBezTo>
                <a:cubicBezTo>
                  <a:pt x="617" y="324"/>
                  <a:pt x="617" y="324"/>
                  <a:pt x="617" y="324"/>
                </a:cubicBezTo>
                <a:cubicBezTo>
                  <a:pt x="614" y="324"/>
                  <a:pt x="614" y="324"/>
                  <a:pt x="614" y="324"/>
                </a:cubicBezTo>
                <a:cubicBezTo>
                  <a:pt x="617" y="323"/>
                  <a:pt x="617" y="323"/>
                  <a:pt x="617" y="323"/>
                </a:cubicBezTo>
                <a:cubicBezTo>
                  <a:pt x="619" y="323"/>
                  <a:pt x="619" y="323"/>
                  <a:pt x="619" y="323"/>
                </a:cubicBezTo>
                <a:cubicBezTo>
                  <a:pt x="619" y="322"/>
                  <a:pt x="619" y="322"/>
                  <a:pt x="619" y="322"/>
                </a:cubicBezTo>
                <a:cubicBezTo>
                  <a:pt x="620" y="321"/>
                  <a:pt x="620" y="321"/>
                  <a:pt x="620" y="321"/>
                </a:cubicBezTo>
                <a:cubicBezTo>
                  <a:pt x="623" y="318"/>
                  <a:pt x="623" y="318"/>
                  <a:pt x="623" y="318"/>
                </a:cubicBezTo>
                <a:cubicBezTo>
                  <a:pt x="622" y="317"/>
                  <a:pt x="621" y="317"/>
                  <a:pt x="620" y="316"/>
                </a:cubicBezTo>
                <a:cubicBezTo>
                  <a:pt x="619" y="315"/>
                  <a:pt x="618" y="314"/>
                  <a:pt x="617" y="314"/>
                </a:cubicBezTo>
                <a:cubicBezTo>
                  <a:pt x="615" y="312"/>
                  <a:pt x="614" y="312"/>
                  <a:pt x="611" y="313"/>
                </a:cubicBezTo>
                <a:cubicBezTo>
                  <a:pt x="610" y="314"/>
                  <a:pt x="609" y="314"/>
                  <a:pt x="608" y="315"/>
                </a:cubicBezTo>
                <a:cubicBezTo>
                  <a:pt x="608" y="311"/>
                  <a:pt x="608" y="311"/>
                  <a:pt x="608" y="311"/>
                </a:cubicBezTo>
                <a:lnTo>
                  <a:pt x="604" y="312"/>
                </a:lnTo>
                <a:close/>
                <a:moveTo>
                  <a:pt x="528" y="323"/>
                </a:moveTo>
                <a:cubicBezTo>
                  <a:pt x="527" y="323"/>
                  <a:pt x="527" y="323"/>
                  <a:pt x="527" y="323"/>
                </a:cubicBezTo>
                <a:cubicBezTo>
                  <a:pt x="527" y="323"/>
                  <a:pt x="527" y="323"/>
                  <a:pt x="527" y="323"/>
                </a:cubicBezTo>
                <a:cubicBezTo>
                  <a:pt x="527" y="323"/>
                  <a:pt x="527" y="323"/>
                  <a:pt x="527" y="323"/>
                </a:cubicBezTo>
                <a:cubicBezTo>
                  <a:pt x="527" y="323"/>
                  <a:pt x="527" y="323"/>
                  <a:pt x="527" y="323"/>
                </a:cubicBezTo>
                <a:cubicBezTo>
                  <a:pt x="527" y="323"/>
                  <a:pt x="527" y="323"/>
                  <a:pt x="527" y="323"/>
                </a:cubicBezTo>
                <a:cubicBezTo>
                  <a:pt x="527" y="323"/>
                  <a:pt x="527" y="323"/>
                  <a:pt x="527" y="323"/>
                </a:cubicBezTo>
                <a:cubicBezTo>
                  <a:pt x="527" y="323"/>
                  <a:pt x="527" y="323"/>
                  <a:pt x="527" y="323"/>
                </a:cubicBezTo>
                <a:cubicBezTo>
                  <a:pt x="527" y="323"/>
                  <a:pt x="527" y="323"/>
                  <a:pt x="527" y="323"/>
                </a:cubicBezTo>
                <a:cubicBezTo>
                  <a:pt x="527" y="323"/>
                  <a:pt x="527" y="323"/>
                  <a:pt x="527" y="323"/>
                </a:cubicBezTo>
                <a:cubicBezTo>
                  <a:pt x="527" y="323"/>
                  <a:pt x="527" y="323"/>
                  <a:pt x="527" y="323"/>
                </a:cubicBezTo>
                <a:cubicBezTo>
                  <a:pt x="527" y="323"/>
                  <a:pt x="527" y="323"/>
                  <a:pt x="527" y="323"/>
                </a:cubicBezTo>
                <a:cubicBezTo>
                  <a:pt x="527" y="323"/>
                  <a:pt x="527" y="323"/>
                  <a:pt x="527" y="323"/>
                </a:cubicBezTo>
                <a:cubicBezTo>
                  <a:pt x="527" y="323"/>
                  <a:pt x="527" y="323"/>
                  <a:pt x="527" y="323"/>
                </a:cubicBezTo>
                <a:cubicBezTo>
                  <a:pt x="527" y="323"/>
                  <a:pt x="527" y="323"/>
                  <a:pt x="527" y="323"/>
                </a:cubicBezTo>
                <a:cubicBezTo>
                  <a:pt x="527" y="323"/>
                  <a:pt x="527" y="323"/>
                  <a:pt x="527" y="323"/>
                </a:cubicBezTo>
                <a:cubicBezTo>
                  <a:pt x="527" y="323"/>
                  <a:pt x="527" y="323"/>
                  <a:pt x="527" y="323"/>
                </a:cubicBezTo>
                <a:cubicBezTo>
                  <a:pt x="527" y="323"/>
                  <a:pt x="527" y="323"/>
                  <a:pt x="527" y="323"/>
                </a:cubicBezTo>
                <a:cubicBezTo>
                  <a:pt x="526" y="323"/>
                  <a:pt x="526" y="323"/>
                  <a:pt x="526" y="323"/>
                </a:cubicBezTo>
                <a:cubicBezTo>
                  <a:pt x="526" y="323"/>
                  <a:pt x="526" y="323"/>
                  <a:pt x="526" y="323"/>
                </a:cubicBezTo>
                <a:cubicBezTo>
                  <a:pt x="524" y="323"/>
                  <a:pt x="524" y="323"/>
                  <a:pt x="524" y="323"/>
                </a:cubicBezTo>
                <a:cubicBezTo>
                  <a:pt x="522" y="323"/>
                  <a:pt x="522" y="323"/>
                  <a:pt x="522" y="323"/>
                </a:cubicBezTo>
                <a:cubicBezTo>
                  <a:pt x="521" y="323"/>
                  <a:pt x="521" y="323"/>
                  <a:pt x="521" y="323"/>
                </a:cubicBezTo>
                <a:cubicBezTo>
                  <a:pt x="522" y="322"/>
                  <a:pt x="522" y="322"/>
                  <a:pt x="522" y="322"/>
                </a:cubicBezTo>
                <a:cubicBezTo>
                  <a:pt x="522" y="322"/>
                  <a:pt x="522" y="322"/>
                  <a:pt x="522" y="322"/>
                </a:cubicBezTo>
                <a:cubicBezTo>
                  <a:pt x="524" y="322"/>
                  <a:pt x="524" y="322"/>
                  <a:pt x="524" y="322"/>
                </a:cubicBezTo>
                <a:cubicBezTo>
                  <a:pt x="526" y="322"/>
                  <a:pt x="526" y="322"/>
                  <a:pt x="526" y="322"/>
                </a:cubicBezTo>
                <a:cubicBezTo>
                  <a:pt x="527" y="323"/>
                  <a:pt x="527" y="323"/>
                  <a:pt x="527" y="323"/>
                </a:cubicBezTo>
                <a:cubicBezTo>
                  <a:pt x="527" y="323"/>
                  <a:pt x="527" y="323"/>
                  <a:pt x="527" y="323"/>
                </a:cubicBezTo>
                <a:cubicBezTo>
                  <a:pt x="527" y="323"/>
                  <a:pt x="527" y="323"/>
                  <a:pt x="527" y="323"/>
                </a:cubicBezTo>
                <a:cubicBezTo>
                  <a:pt x="527" y="323"/>
                  <a:pt x="527" y="323"/>
                  <a:pt x="527" y="323"/>
                </a:cubicBezTo>
                <a:cubicBezTo>
                  <a:pt x="527" y="323"/>
                  <a:pt x="527" y="323"/>
                  <a:pt x="527" y="323"/>
                </a:cubicBezTo>
                <a:cubicBezTo>
                  <a:pt x="527" y="323"/>
                  <a:pt x="527" y="323"/>
                  <a:pt x="527" y="323"/>
                </a:cubicBezTo>
                <a:cubicBezTo>
                  <a:pt x="527" y="323"/>
                  <a:pt x="527" y="323"/>
                  <a:pt x="527" y="323"/>
                </a:cubicBezTo>
                <a:cubicBezTo>
                  <a:pt x="527" y="323"/>
                  <a:pt x="527" y="323"/>
                  <a:pt x="527" y="323"/>
                </a:cubicBezTo>
                <a:cubicBezTo>
                  <a:pt x="527" y="323"/>
                  <a:pt x="527" y="323"/>
                  <a:pt x="527" y="323"/>
                </a:cubicBezTo>
                <a:cubicBezTo>
                  <a:pt x="527" y="323"/>
                  <a:pt x="527" y="323"/>
                  <a:pt x="527" y="323"/>
                </a:cubicBezTo>
                <a:cubicBezTo>
                  <a:pt x="527" y="323"/>
                  <a:pt x="527" y="323"/>
                  <a:pt x="527" y="323"/>
                </a:cubicBezTo>
                <a:cubicBezTo>
                  <a:pt x="527" y="323"/>
                  <a:pt x="527" y="323"/>
                  <a:pt x="527" y="323"/>
                </a:cubicBezTo>
                <a:cubicBezTo>
                  <a:pt x="527" y="323"/>
                  <a:pt x="527" y="323"/>
                  <a:pt x="527" y="323"/>
                </a:cubicBezTo>
                <a:cubicBezTo>
                  <a:pt x="527" y="323"/>
                  <a:pt x="527" y="323"/>
                  <a:pt x="527" y="323"/>
                </a:cubicBezTo>
                <a:cubicBezTo>
                  <a:pt x="527" y="323"/>
                  <a:pt x="527" y="323"/>
                  <a:pt x="527" y="323"/>
                </a:cubicBezTo>
                <a:cubicBezTo>
                  <a:pt x="527" y="323"/>
                  <a:pt x="527" y="323"/>
                  <a:pt x="527" y="323"/>
                </a:cubicBezTo>
                <a:cubicBezTo>
                  <a:pt x="527" y="323"/>
                  <a:pt x="527" y="323"/>
                  <a:pt x="527" y="323"/>
                </a:cubicBezTo>
                <a:cubicBezTo>
                  <a:pt x="528" y="323"/>
                  <a:pt x="528" y="323"/>
                  <a:pt x="528" y="323"/>
                </a:cubicBezTo>
                <a:cubicBezTo>
                  <a:pt x="528" y="323"/>
                  <a:pt x="528" y="323"/>
                  <a:pt x="528" y="323"/>
                </a:cubicBezTo>
                <a:close/>
                <a:moveTo>
                  <a:pt x="539" y="292"/>
                </a:moveTo>
                <a:cubicBezTo>
                  <a:pt x="540" y="299"/>
                  <a:pt x="540" y="299"/>
                  <a:pt x="540" y="299"/>
                </a:cubicBezTo>
                <a:cubicBezTo>
                  <a:pt x="542" y="303"/>
                  <a:pt x="542" y="303"/>
                  <a:pt x="542" y="303"/>
                </a:cubicBezTo>
                <a:cubicBezTo>
                  <a:pt x="539" y="303"/>
                  <a:pt x="539" y="303"/>
                  <a:pt x="539" y="303"/>
                </a:cubicBezTo>
                <a:cubicBezTo>
                  <a:pt x="538" y="303"/>
                  <a:pt x="538" y="303"/>
                  <a:pt x="538" y="303"/>
                </a:cubicBezTo>
                <a:cubicBezTo>
                  <a:pt x="539" y="306"/>
                  <a:pt x="539" y="306"/>
                  <a:pt x="539" y="306"/>
                </a:cubicBezTo>
                <a:cubicBezTo>
                  <a:pt x="544" y="315"/>
                  <a:pt x="544" y="315"/>
                  <a:pt x="544" y="315"/>
                </a:cubicBezTo>
                <a:cubicBezTo>
                  <a:pt x="539" y="315"/>
                  <a:pt x="539" y="315"/>
                  <a:pt x="539" y="315"/>
                </a:cubicBezTo>
                <a:cubicBezTo>
                  <a:pt x="539" y="315"/>
                  <a:pt x="539" y="315"/>
                  <a:pt x="539" y="315"/>
                </a:cubicBezTo>
                <a:cubicBezTo>
                  <a:pt x="538" y="310"/>
                  <a:pt x="537" y="306"/>
                  <a:pt x="536" y="302"/>
                </a:cubicBezTo>
                <a:cubicBezTo>
                  <a:pt x="535" y="301"/>
                  <a:pt x="535" y="300"/>
                  <a:pt x="535" y="299"/>
                </a:cubicBezTo>
                <a:cubicBezTo>
                  <a:pt x="535" y="299"/>
                  <a:pt x="535" y="299"/>
                  <a:pt x="535" y="299"/>
                </a:cubicBezTo>
                <a:cubicBezTo>
                  <a:pt x="535" y="299"/>
                  <a:pt x="535" y="299"/>
                  <a:pt x="535" y="299"/>
                </a:cubicBezTo>
                <a:cubicBezTo>
                  <a:pt x="535" y="299"/>
                  <a:pt x="535" y="299"/>
                  <a:pt x="535" y="299"/>
                </a:cubicBezTo>
                <a:cubicBezTo>
                  <a:pt x="535" y="298"/>
                  <a:pt x="535" y="298"/>
                  <a:pt x="535" y="298"/>
                </a:cubicBezTo>
                <a:cubicBezTo>
                  <a:pt x="535" y="298"/>
                  <a:pt x="535" y="298"/>
                  <a:pt x="535" y="298"/>
                </a:cubicBezTo>
                <a:cubicBezTo>
                  <a:pt x="535" y="298"/>
                  <a:pt x="535" y="298"/>
                  <a:pt x="535" y="298"/>
                </a:cubicBezTo>
                <a:cubicBezTo>
                  <a:pt x="535" y="297"/>
                  <a:pt x="535" y="297"/>
                  <a:pt x="535" y="297"/>
                </a:cubicBezTo>
                <a:cubicBezTo>
                  <a:pt x="534" y="296"/>
                  <a:pt x="534" y="296"/>
                  <a:pt x="535" y="295"/>
                </a:cubicBezTo>
                <a:cubicBezTo>
                  <a:pt x="535" y="295"/>
                  <a:pt x="535" y="295"/>
                  <a:pt x="535" y="294"/>
                </a:cubicBezTo>
                <a:cubicBezTo>
                  <a:pt x="535" y="294"/>
                  <a:pt x="535" y="294"/>
                  <a:pt x="535" y="294"/>
                </a:cubicBezTo>
                <a:cubicBezTo>
                  <a:pt x="535" y="294"/>
                  <a:pt x="535" y="294"/>
                  <a:pt x="535" y="294"/>
                </a:cubicBezTo>
                <a:cubicBezTo>
                  <a:pt x="535" y="294"/>
                  <a:pt x="535" y="294"/>
                  <a:pt x="535" y="294"/>
                </a:cubicBezTo>
                <a:cubicBezTo>
                  <a:pt x="535" y="293"/>
                  <a:pt x="535" y="293"/>
                  <a:pt x="535" y="293"/>
                </a:cubicBezTo>
                <a:cubicBezTo>
                  <a:pt x="535" y="293"/>
                  <a:pt x="535" y="293"/>
                  <a:pt x="535" y="293"/>
                </a:cubicBezTo>
                <a:cubicBezTo>
                  <a:pt x="535" y="293"/>
                  <a:pt x="535" y="293"/>
                  <a:pt x="535" y="293"/>
                </a:cubicBezTo>
                <a:cubicBezTo>
                  <a:pt x="535" y="293"/>
                  <a:pt x="535" y="292"/>
                  <a:pt x="536" y="291"/>
                </a:cubicBezTo>
                <a:cubicBezTo>
                  <a:pt x="536" y="290"/>
                  <a:pt x="537" y="288"/>
                  <a:pt x="539" y="287"/>
                </a:cubicBezTo>
                <a:cubicBezTo>
                  <a:pt x="540" y="286"/>
                  <a:pt x="541" y="286"/>
                  <a:pt x="542" y="285"/>
                </a:cubicBezTo>
                <a:cubicBezTo>
                  <a:pt x="544" y="291"/>
                  <a:pt x="544" y="291"/>
                  <a:pt x="544" y="291"/>
                </a:cubicBezTo>
                <a:cubicBezTo>
                  <a:pt x="539" y="291"/>
                  <a:pt x="539" y="291"/>
                  <a:pt x="539" y="291"/>
                </a:cubicBezTo>
                <a:cubicBezTo>
                  <a:pt x="539" y="291"/>
                  <a:pt x="539" y="291"/>
                  <a:pt x="539" y="291"/>
                </a:cubicBezTo>
                <a:lnTo>
                  <a:pt x="539" y="292"/>
                </a:lnTo>
                <a:close/>
                <a:moveTo>
                  <a:pt x="575" y="281"/>
                </a:moveTo>
                <a:cubicBezTo>
                  <a:pt x="577" y="279"/>
                  <a:pt x="575" y="280"/>
                  <a:pt x="574" y="281"/>
                </a:cubicBezTo>
                <a:lnTo>
                  <a:pt x="575" y="281"/>
                </a:lnTo>
                <a:close/>
                <a:moveTo>
                  <a:pt x="582" y="295"/>
                </a:moveTo>
                <a:cubicBezTo>
                  <a:pt x="580" y="295"/>
                  <a:pt x="580" y="295"/>
                  <a:pt x="580" y="295"/>
                </a:cubicBezTo>
                <a:cubicBezTo>
                  <a:pt x="579" y="295"/>
                  <a:pt x="579" y="295"/>
                  <a:pt x="579" y="295"/>
                </a:cubicBezTo>
                <a:cubicBezTo>
                  <a:pt x="578" y="296"/>
                  <a:pt x="578" y="296"/>
                  <a:pt x="578" y="296"/>
                </a:cubicBezTo>
                <a:cubicBezTo>
                  <a:pt x="578" y="296"/>
                  <a:pt x="579" y="297"/>
                  <a:pt x="579" y="297"/>
                </a:cubicBezTo>
                <a:cubicBezTo>
                  <a:pt x="579" y="297"/>
                  <a:pt x="579" y="297"/>
                  <a:pt x="579" y="297"/>
                </a:cubicBezTo>
                <a:cubicBezTo>
                  <a:pt x="579" y="297"/>
                  <a:pt x="579" y="298"/>
                  <a:pt x="579" y="298"/>
                </a:cubicBezTo>
                <a:cubicBezTo>
                  <a:pt x="580" y="302"/>
                  <a:pt x="581" y="301"/>
                  <a:pt x="579" y="303"/>
                </a:cubicBezTo>
                <a:cubicBezTo>
                  <a:pt x="579" y="303"/>
                  <a:pt x="579" y="303"/>
                  <a:pt x="579" y="303"/>
                </a:cubicBezTo>
                <a:cubicBezTo>
                  <a:pt x="579" y="303"/>
                  <a:pt x="577" y="305"/>
                  <a:pt x="574" y="305"/>
                </a:cubicBezTo>
                <a:cubicBezTo>
                  <a:pt x="574" y="306"/>
                  <a:pt x="573" y="306"/>
                  <a:pt x="572" y="306"/>
                </a:cubicBezTo>
                <a:cubicBezTo>
                  <a:pt x="572" y="302"/>
                  <a:pt x="572" y="302"/>
                  <a:pt x="572" y="302"/>
                </a:cubicBezTo>
                <a:cubicBezTo>
                  <a:pt x="572" y="301"/>
                  <a:pt x="572" y="301"/>
                  <a:pt x="572" y="301"/>
                </a:cubicBezTo>
                <a:cubicBezTo>
                  <a:pt x="565" y="306"/>
                  <a:pt x="565" y="306"/>
                  <a:pt x="565" y="306"/>
                </a:cubicBezTo>
                <a:cubicBezTo>
                  <a:pt x="566" y="283"/>
                  <a:pt x="566" y="283"/>
                  <a:pt x="566" y="283"/>
                </a:cubicBezTo>
                <a:cubicBezTo>
                  <a:pt x="572" y="291"/>
                  <a:pt x="572" y="291"/>
                  <a:pt x="572" y="291"/>
                </a:cubicBezTo>
                <a:cubicBezTo>
                  <a:pt x="574" y="295"/>
                  <a:pt x="574" y="295"/>
                  <a:pt x="574" y="295"/>
                </a:cubicBezTo>
                <a:cubicBezTo>
                  <a:pt x="575" y="295"/>
                  <a:pt x="575" y="295"/>
                  <a:pt x="575" y="295"/>
                </a:cubicBezTo>
                <a:cubicBezTo>
                  <a:pt x="579" y="294"/>
                  <a:pt x="579" y="294"/>
                  <a:pt x="579" y="294"/>
                </a:cubicBezTo>
                <a:cubicBezTo>
                  <a:pt x="582" y="292"/>
                  <a:pt x="582" y="292"/>
                  <a:pt x="582" y="292"/>
                </a:cubicBezTo>
                <a:cubicBezTo>
                  <a:pt x="582" y="292"/>
                  <a:pt x="582" y="292"/>
                  <a:pt x="582" y="292"/>
                </a:cubicBezTo>
                <a:cubicBezTo>
                  <a:pt x="583" y="294"/>
                  <a:pt x="583" y="294"/>
                  <a:pt x="583" y="294"/>
                </a:cubicBezTo>
                <a:lnTo>
                  <a:pt x="582" y="295"/>
                </a:lnTo>
                <a:close/>
                <a:moveTo>
                  <a:pt x="588" y="344"/>
                </a:moveTo>
                <a:cubicBezTo>
                  <a:pt x="587" y="344"/>
                  <a:pt x="587" y="345"/>
                  <a:pt x="588" y="344"/>
                </a:cubicBezTo>
                <a:cubicBezTo>
                  <a:pt x="588" y="344"/>
                  <a:pt x="588" y="344"/>
                  <a:pt x="588" y="344"/>
                </a:cubicBezTo>
                <a:cubicBezTo>
                  <a:pt x="590" y="342"/>
                  <a:pt x="589" y="343"/>
                  <a:pt x="588" y="344"/>
                </a:cubicBezTo>
                <a:close/>
                <a:moveTo>
                  <a:pt x="591" y="412"/>
                </a:moveTo>
                <a:cubicBezTo>
                  <a:pt x="591" y="413"/>
                  <a:pt x="591" y="413"/>
                  <a:pt x="591" y="413"/>
                </a:cubicBezTo>
                <a:cubicBezTo>
                  <a:pt x="591" y="413"/>
                  <a:pt x="591" y="413"/>
                  <a:pt x="591" y="413"/>
                </a:cubicBezTo>
                <a:cubicBezTo>
                  <a:pt x="591" y="412"/>
                  <a:pt x="591" y="412"/>
                  <a:pt x="591" y="412"/>
                </a:cubicBezTo>
                <a:cubicBezTo>
                  <a:pt x="591" y="412"/>
                  <a:pt x="591" y="412"/>
                  <a:pt x="591" y="412"/>
                </a:cubicBezTo>
                <a:cubicBezTo>
                  <a:pt x="593" y="411"/>
                  <a:pt x="592" y="412"/>
                  <a:pt x="591" y="412"/>
                </a:cubicBezTo>
                <a:close/>
                <a:moveTo>
                  <a:pt x="651" y="430"/>
                </a:moveTo>
                <a:cubicBezTo>
                  <a:pt x="651" y="430"/>
                  <a:pt x="651" y="430"/>
                  <a:pt x="651" y="430"/>
                </a:cubicBezTo>
                <a:cubicBezTo>
                  <a:pt x="652" y="429"/>
                  <a:pt x="651" y="430"/>
                  <a:pt x="651" y="430"/>
                </a:cubicBezTo>
                <a:cubicBezTo>
                  <a:pt x="650" y="431"/>
                  <a:pt x="649" y="432"/>
                  <a:pt x="651" y="430"/>
                </a:cubicBezTo>
                <a:close/>
                <a:moveTo>
                  <a:pt x="647" y="405"/>
                </a:moveTo>
                <a:cubicBezTo>
                  <a:pt x="648" y="406"/>
                  <a:pt x="648" y="406"/>
                  <a:pt x="648" y="406"/>
                </a:cubicBezTo>
                <a:cubicBezTo>
                  <a:pt x="649" y="407"/>
                  <a:pt x="649" y="407"/>
                  <a:pt x="649" y="407"/>
                </a:cubicBezTo>
                <a:cubicBezTo>
                  <a:pt x="648" y="408"/>
                  <a:pt x="648" y="408"/>
                  <a:pt x="648" y="408"/>
                </a:cubicBezTo>
                <a:cubicBezTo>
                  <a:pt x="646" y="406"/>
                  <a:pt x="646" y="406"/>
                  <a:pt x="646" y="406"/>
                </a:cubicBezTo>
                <a:lnTo>
                  <a:pt x="647" y="405"/>
                </a:lnTo>
                <a:close/>
                <a:moveTo>
                  <a:pt x="637" y="359"/>
                </a:moveTo>
                <a:cubicBezTo>
                  <a:pt x="637" y="359"/>
                  <a:pt x="637" y="359"/>
                  <a:pt x="637" y="359"/>
                </a:cubicBezTo>
                <a:cubicBezTo>
                  <a:pt x="639" y="357"/>
                  <a:pt x="638" y="358"/>
                  <a:pt x="637" y="359"/>
                </a:cubicBezTo>
                <a:cubicBezTo>
                  <a:pt x="637" y="359"/>
                  <a:pt x="636" y="360"/>
                  <a:pt x="637" y="359"/>
                </a:cubicBezTo>
                <a:close/>
                <a:moveTo>
                  <a:pt x="637" y="391"/>
                </a:moveTo>
                <a:cubicBezTo>
                  <a:pt x="637" y="391"/>
                  <a:pt x="637" y="391"/>
                  <a:pt x="637" y="391"/>
                </a:cubicBezTo>
                <a:cubicBezTo>
                  <a:pt x="639" y="390"/>
                  <a:pt x="638" y="391"/>
                  <a:pt x="637" y="391"/>
                </a:cubicBezTo>
                <a:cubicBezTo>
                  <a:pt x="637" y="392"/>
                  <a:pt x="636" y="393"/>
                  <a:pt x="637" y="391"/>
                </a:cubicBezTo>
                <a:close/>
                <a:moveTo>
                  <a:pt x="637" y="347"/>
                </a:moveTo>
                <a:cubicBezTo>
                  <a:pt x="637" y="347"/>
                  <a:pt x="637" y="347"/>
                  <a:pt x="637" y="347"/>
                </a:cubicBezTo>
                <a:cubicBezTo>
                  <a:pt x="639" y="345"/>
                  <a:pt x="638" y="346"/>
                  <a:pt x="637" y="347"/>
                </a:cubicBezTo>
                <a:cubicBezTo>
                  <a:pt x="637" y="347"/>
                  <a:pt x="636" y="348"/>
                  <a:pt x="637" y="347"/>
                </a:cubicBezTo>
                <a:close/>
                <a:moveTo>
                  <a:pt x="620" y="384"/>
                </a:moveTo>
                <a:cubicBezTo>
                  <a:pt x="623" y="381"/>
                  <a:pt x="623" y="381"/>
                  <a:pt x="623" y="381"/>
                </a:cubicBezTo>
                <a:cubicBezTo>
                  <a:pt x="624" y="382"/>
                  <a:pt x="624" y="382"/>
                  <a:pt x="624" y="382"/>
                </a:cubicBezTo>
                <a:cubicBezTo>
                  <a:pt x="629" y="384"/>
                  <a:pt x="627" y="384"/>
                  <a:pt x="631" y="388"/>
                </a:cubicBezTo>
                <a:cubicBezTo>
                  <a:pt x="624" y="393"/>
                  <a:pt x="624" y="393"/>
                  <a:pt x="624" y="393"/>
                </a:cubicBezTo>
                <a:cubicBezTo>
                  <a:pt x="622" y="394"/>
                  <a:pt x="622" y="394"/>
                  <a:pt x="622" y="394"/>
                </a:cubicBezTo>
                <a:cubicBezTo>
                  <a:pt x="623" y="390"/>
                  <a:pt x="623" y="390"/>
                  <a:pt x="623" y="390"/>
                </a:cubicBezTo>
                <a:cubicBezTo>
                  <a:pt x="620" y="388"/>
                  <a:pt x="620" y="388"/>
                  <a:pt x="620" y="388"/>
                </a:cubicBezTo>
                <a:cubicBezTo>
                  <a:pt x="617" y="387"/>
                  <a:pt x="617" y="387"/>
                  <a:pt x="617" y="387"/>
                </a:cubicBezTo>
                <a:lnTo>
                  <a:pt x="620" y="384"/>
                </a:lnTo>
                <a:close/>
                <a:moveTo>
                  <a:pt x="611" y="386"/>
                </a:moveTo>
                <a:cubicBezTo>
                  <a:pt x="611" y="386"/>
                  <a:pt x="611" y="386"/>
                  <a:pt x="611" y="386"/>
                </a:cubicBezTo>
                <a:cubicBezTo>
                  <a:pt x="609" y="384"/>
                  <a:pt x="609" y="384"/>
                  <a:pt x="609" y="384"/>
                </a:cubicBezTo>
                <a:cubicBezTo>
                  <a:pt x="611" y="383"/>
                  <a:pt x="611" y="383"/>
                  <a:pt x="611" y="383"/>
                </a:cubicBezTo>
                <a:cubicBezTo>
                  <a:pt x="611" y="382"/>
                  <a:pt x="611" y="382"/>
                  <a:pt x="611" y="382"/>
                </a:cubicBezTo>
                <a:cubicBezTo>
                  <a:pt x="613" y="384"/>
                  <a:pt x="613" y="384"/>
                  <a:pt x="613" y="384"/>
                </a:cubicBezTo>
                <a:lnTo>
                  <a:pt x="611" y="386"/>
                </a:lnTo>
                <a:close/>
                <a:moveTo>
                  <a:pt x="606" y="743"/>
                </a:moveTo>
                <a:cubicBezTo>
                  <a:pt x="611" y="744"/>
                  <a:pt x="611" y="744"/>
                  <a:pt x="611" y="744"/>
                </a:cubicBezTo>
                <a:cubicBezTo>
                  <a:pt x="612" y="744"/>
                  <a:pt x="612" y="744"/>
                  <a:pt x="612" y="744"/>
                </a:cubicBezTo>
                <a:cubicBezTo>
                  <a:pt x="617" y="743"/>
                  <a:pt x="617" y="743"/>
                  <a:pt x="617" y="743"/>
                </a:cubicBezTo>
                <a:cubicBezTo>
                  <a:pt x="620" y="743"/>
                  <a:pt x="620" y="743"/>
                  <a:pt x="620" y="743"/>
                </a:cubicBezTo>
                <a:cubicBezTo>
                  <a:pt x="624" y="742"/>
                  <a:pt x="624" y="742"/>
                  <a:pt x="624" y="742"/>
                </a:cubicBezTo>
                <a:cubicBezTo>
                  <a:pt x="626" y="742"/>
                  <a:pt x="626" y="742"/>
                  <a:pt x="626" y="742"/>
                </a:cubicBezTo>
                <a:cubicBezTo>
                  <a:pt x="627" y="735"/>
                  <a:pt x="631" y="736"/>
                  <a:pt x="637" y="734"/>
                </a:cubicBezTo>
                <a:cubicBezTo>
                  <a:pt x="639" y="734"/>
                  <a:pt x="640" y="733"/>
                  <a:pt x="642" y="733"/>
                </a:cubicBezTo>
                <a:cubicBezTo>
                  <a:pt x="637" y="729"/>
                  <a:pt x="637" y="729"/>
                  <a:pt x="637" y="729"/>
                </a:cubicBezTo>
                <a:cubicBezTo>
                  <a:pt x="633" y="726"/>
                  <a:pt x="633" y="726"/>
                  <a:pt x="633" y="726"/>
                </a:cubicBezTo>
                <a:cubicBezTo>
                  <a:pt x="630" y="727"/>
                  <a:pt x="627" y="729"/>
                  <a:pt x="624" y="729"/>
                </a:cubicBezTo>
                <a:cubicBezTo>
                  <a:pt x="624" y="729"/>
                  <a:pt x="624" y="729"/>
                  <a:pt x="624" y="729"/>
                </a:cubicBezTo>
                <a:cubicBezTo>
                  <a:pt x="623" y="729"/>
                  <a:pt x="621" y="729"/>
                  <a:pt x="620" y="729"/>
                </a:cubicBezTo>
                <a:cubicBezTo>
                  <a:pt x="619" y="728"/>
                  <a:pt x="618" y="728"/>
                  <a:pt x="617" y="728"/>
                </a:cubicBezTo>
                <a:cubicBezTo>
                  <a:pt x="614" y="729"/>
                  <a:pt x="613" y="730"/>
                  <a:pt x="615" y="737"/>
                </a:cubicBezTo>
                <a:cubicBezTo>
                  <a:pt x="611" y="740"/>
                  <a:pt x="611" y="740"/>
                  <a:pt x="611" y="740"/>
                </a:cubicBezTo>
                <a:lnTo>
                  <a:pt x="606" y="743"/>
                </a:lnTo>
                <a:close/>
                <a:moveTo>
                  <a:pt x="604" y="369"/>
                </a:moveTo>
                <a:cubicBezTo>
                  <a:pt x="607" y="371"/>
                  <a:pt x="607" y="371"/>
                  <a:pt x="607" y="371"/>
                </a:cubicBezTo>
                <a:cubicBezTo>
                  <a:pt x="608" y="366"/>
                  <a:pt x="608" y="366"/>
                  <a:pt x="608" y="366"/>
                </a:cubicBezTo>
                <a:cubicBezTo>
                  <a:pt x="604" y="366"/>
                  <a:pt x="604" y="366"/>
                  <a:pt x="604" y="366"/>
                </a:cubicBezTo>
                <a:cubicBezTo>
                  <a:pt x="601" y="367"/>
                  <a:pt x="601" y="367"/>
                  <a:pt x="601" y="367"/>
                </a:cubicBezTo>
                <a:cubicBezTo>
                  <a:pt x="601" y="367"/>
                  <a:pt x="601" y="367"/>
                  <a:pt x="601" y="367"/>
                </a:cubicBezTo>
                <a:cubicBezTo>
                  <a:pt x="601" y="367"/>
                  <a:pt x="601" y="367"/>
                  <a:pt x="601" y="367"/>
                </a:cubicBezTo>
                <a:lnTo>
                  <a:pt x="604" y="369"/>
                </a:lnTo>
                <a:close/>
                <a:moveTo>
                  <a:pt x="600" y="373"/>
                </a:moveTo>
                <a:cubicBezTo>
                  <a:pt x="600" y="363"/>
                  <a:pt x="600" y="363"/>
                  <a:pt x="600" y="363"/>
                </a:cubicBezTo>
                <a:cubicBezTo>
                  <a:pt x="593" y="361"/>
                  <a:pt x="593" y="361"/>
                  <a:pt x="593" y="361"/>
                </a:cubicBezTo>
                <a:cubicBezTo>
                  <a:pt x="591" y="363"/>
                  <a:pt x="591" y="363"/>
                  <a:pt x="591" y="363"/>
                </a:cubicBezTo>
                <a:cubicBezTo>
                  <a:pt x="591" y="364"/>
                  <a:pt x="591" y="364"/>
                  <a:pt x="591" y="364"/>
                </a:cubicBezTo>
                <a:cubicBezTo>
                  <a:pt x="588" y="368"/>
                  <a:pt x="588" y="368"/>
                  <a:pt x="588" y="368"/>
                </a:cubicBezTo>
                <a:cubicBezTo>
                  <a:pt x="585" y="373"/>
                  <a:pt x="585" y="373"/>
                  <a:pt x="585" y="373"/>
                </a:cubicBezTo>
                <a:cubicBezTo>
                  <a:pt x="588" y="376"/>
                  <a:pt x="588" y="376"/>
                  <a:pt x="588" y="376"/>
                </a:cubicBezTo>
                <a:cubicBezTo>
                  <a:pt x="591" y="378"/>
                  <a:pt x="591" y="378"/>
                  <a:pt x="591" y="378"/>
                </a:cubicBezTo>
                <a:cubicBezTo>
                  <a:pt x="591" y="378"/>
                  <a:pt x="591" y="378"/>
                  <a:pt x="591" y="378"/>
                </a:cubicBezTo>
                <a:cubicBezTo>
                  <a:pt x="592" y="379"/>
                  <a:pt x="592" y="379"/>
                  <a:pt x="592" y="379"/>
                </a:cubicBezTo>
                <a:cubicBezTo>
                  <a:pt x="591" y="376"/>
                  <a:pt x="591" y="376"/>
                  <a:pt x="591" y="376"/>
                </a:cubicBezTo>
                <a:cubicBezTo>
                  <a:pt x="591" y="376"/>
                  <a:pt x="591" y="376"/>
                  <a:pt x="591" y="376"/>
                </a:cubicBezTo>
                <a:cubicBezTo>
                  <a:pt x="597" y="377"/>
                  <a:pt x="600" y="379"/>
                  <a:pt x="600" y="373"/>
                </a:cubicBezTo>
                <a:close/>
                <a:moveTo>
                  <a:pt x="591" y="744"/>
                </a:moveTo>
                <a:cubicBezTo>
                  <a:pt x="588" y="744"/>
                  <a:pt x="588" y="744"/>
                  <a:pt x="588" y="744"/>
                </a:cubicBezTo>
                <a:cubicBezTo>
                  <a:pt x="585" y="744"/>
                  <a:pt x="585" y="744"/>
                  <a:pt x="585" y="744"/>
                </a:cubicBezTo>
                <a:cubicBezTo>
                  <a:pt x="585" y="748"/>
                  <a:pt x="585" y="748"/>
                  <a:pt x="585" y="748"/>
                </a:cubicBezTo>
                <a:cubicBezTo>
                  <a:pt x="588" y="748"/>
                  <a:pt x="588" y="748"/>
                  <a:pt x="588" y="748"/>
                </a:cubicBezTo>
                <a:cubicBezTo>
                  <a:pt x="591" y="748"/>
                  <a:pt x="591" y="748"/>
                  <a:pt x="591" y="748"/>
                </a:cubicBezTo>
                <a:cubicBezTo>
                  <a:pt x="591" y="748"/>
                  <a:pt x="591" y="748"/>
                  <a:pt x="591" y="748"/>
                </a:cubicBezTo>
                <a:cubicBezTo>
                  <a:pt x="596" y="748"/>
                  <a:pt x="596" y="748"/>
                  <a:pt x="596" y="748"/>
                </a:cubicBezTo>
                <a:cubicBezTo>
                  <a:pt x="596" y="744"/>
                  <a:pt x="596" y="744"/>
                  <a:pt x="596" y="744"/>
                </a:cubicBezTo>
                <a:cubicBezTo>
                  <a:pt x="591" y="744"/>
                  <a:pt x="591" y="744"/>
                  <a:pt x="591" y="744"/>
                </a:cubicBezTo>
                <a:close/>
                <a:moveTo>
                  <a:pt x="582" y="280"/>
                </a:moveTo>
                <a:cubicBezTo>
                  <a:pt x="582" y="280"/>
                  <a:pt x="582" y="280"/>
                  <a:pt x="582" y="280"/>
                </a:cubicBezTo>
                <a:cubicBezTo>
                  <a:pt x="582" y="280"/>
                  <a:pt x="583" y="280"/>
                  <a:pt x="582" y="280"/>
                </a:cubicBezTo>
                <a:close/>
                <a:moveTo>
                  <a:pt x="579" y="500"/>
                </a:moveTo>
                <a:cubicBezTo>
                  <a:pt x="579" y="500"/>
                  <a:pt x="580" y="499"/>
                  <a:pt x="580" y="499"/>
                </a:cubicBezTo>
                <a:cubicBezTo>
                  <a:pt x="579" y="498"/>
                  <a:pt x="579" y="498"/>
                  <a:pt x="579" y="498"/>
                </a:cubicBezTo>
                <a:cubicBezTo>
                  <a:pt x="575" y="495"/>
                  <a:pt x="575" y="495"/>
                  <a:pt x="575" y="495"/>
                </a:cubicBezTo>
                <a:cubicBezTo>
                  <a:pt x="577" y="491"/>
                  <a:pt x="578" y="493"/>
                  <a:pt x="574" y="491"/>
                </a:cubicBezTo>
                <a:cubicBezTo>
                  <a:pt x="574" y="491"/>
                  <a:pt x="574" y="491"/>
                  <a:pt x="573" y="490"/>
                </a:cubicBezTo>
                <a:cubicBezTo>
                  <a:pt x="572" y="502"/>
                  <a:pt x="572" y="502"/>
                  <a:pt x="572" y="502"/>
                </a:cubicBezTo>
                <a:cubicBezTo>
                  <a:pt x="573" y="502"/>
                  <a:pt x="574" y="502"/>
                  <a:pt x="574" y="502"/>
                </a:cubicBezTo>
                <a:cubicBezTo>
                  <a:pt x="577" y="502"/>
                  <a:pt x="576" y="502"/>
                  <a:pt x="579" y="500"/>
                </a:cubicBezTo>
                <a:close/>
                <a:moveTo>
                  <a:pt x="573" y="445"/>
                </a:moveTo>
                <a:cubicBezTo>
                  <a:pt x="574" y="444"/>
                  <a:pt x="574" y="444"/>
                  <a:pt x="574" y="444"/>
                </a:cubicBezTo>
                <a:cubicBezTo>
                  <a:pt x="576" y="442"/>
                  <a:pt x="576" y="442"/>
                  <a:pt x="576" y="442"/>
                </a:cubicBezTo>
                <a:cubicBezTo>
                  <a:pt x="575" y="434"/>
                  <a:pt x="575" y="434"/>
                  <a:pt x="575" y="434"/>
                </a:cubicBezTo>
                <a:cubicBezTo>
                  <a:pt x="574" y="434"/>
                  <a:pt x="574" y="434"/>
                  <a:pt x="574" y="434"/>
                </a:cubicBezTo>
                <a:cubicBezTo>
                  <a:pt x="572" y="435"/>
                  <a:pt x="572" y="435"/>
                  <a:pt x="572" y="435"/>
                </a:cubicBezTo>
                <a:cubicBezTo>
                  <a:pt x="570" y="435"/>
                  <a:pt x="570" y="435"/>
                  <a:pt x="570" y="435"/>
                </a:cubicBezTo>
                <a:cubicBezTo>
                  <a:pt x="569" y="438"/>
                  <a:pt x="569" y="438"/>
                  <a:pt x="569" y="438"/>
                </a:cubicBezTo>
                <a:cubicBezTo>
                  <a:pt x="569" y="442"/>
                  <a:pt x="569" y="442"/>
                  <a:pt x="569" y="442"/>
                </a:cubicBezTo>
                <a:cubicBezTo>
                  <a:pt x="572" y="444"/>
                  <a:pt x="572" y="444"/>
                  <a:pt x="572" y="444"/>
                </a:cubicBezTo>
                <a:lnTo>
                  <a:pt x="573" y="445"/>
                </a:lnTo>
                <a:close/>
                <a:moveTo>
                  <a:pt x="572" y="483"/>
                </a:moveTo>
                <a:cubicBezTo>
                  <a:pt x="572" y="487"/>
                  <a:pt x="572" y="487"/>
                  <a:pt x="572" y="487"/>
                </a:cubicBezTo>
                <a:cubicBezTo>
                  <a:pt x="574" y="487"/>
                  <a:pt x="574" y="487"/>
                  <a:pt x="574" y="487"/>
                </a:cubicBezTo>
                <a:cubicBezTo>
                  <a:pt x="576" y="487"/>
                  <a:pt x="576" y="487"/>
                  <a:pt x="576" y="487"/>
                </a:cubicBezTo>
                <a:cubicBezTo>
                  <a:pt x="577" y="483"/>
                  <a:pt x="577" y="483"/>
                  <a:pt x="577" y="483"/>
                </a:cubicBezTo>
                <a:cubicBezTo>
                  <a:pt x="574" y="483"/>
                  <a:pt x="574" y="483"/>
                  <a:pt x="574" y="483"/>
                </a:cubicBezTo>
                <a:lnTo>
                  <a:pt x="572" y="483"/>
                </a:lnTo>
                <a:close/>
                <a:moveTo>
                  <a:pt x="572" y="609"/>
                </a:moveTo>
                <a:cubicBezTo>
                  <a:pt x="572" y="609"/>
                  <a:pt x="572" y="609"/>
                  <a:pt x="572" y="609"/>
                </a:cubicBezTo>
                <a:cubicBezTo>
                  <a:pt x="572" y="609"/>
                  <a:pt x="572" y="609"/>
                  <a:pt x="572" y="609"/>
                </a:cubicBezTo>
                <a:cubicBezTo>
                  <a:pt x="572" y="609"/>
                  <a:pt x="572" y="609"/>
                  <a:pt x="572" y="609"/>
                </a:cubicBezTo>
                <a:close/>
                <a:moveTo>
                  <a:pt x="570" y="417"/>
                </a:moveTo>
                <a:cubicBezTo>
                  <a:pt x="565" y="415"/>
                  <a:pt x="563" y="410"/>
                  <a:pt x="559" y="408"/>
                </a:cubicBezTo>
                <a:cubicBezTo>
                  <a:pt x="558" y="408"/>
                  <a:pt x="558" y="408"/>
                  <a:pt x="558" y="408"/>
                </a:cubicBezTo>
                <a:cubicBezTo>
                  <a:pt x="557" y="407"/>
                  <a:pt x="556" y="407"/>
                  <a:pt x="554" y="407"/>
                </a:cubicBezTo>
                <a:cubicBezTo>
                  <a:pt x="554" y="407"/>
                  <a:pt x="553" y="408"/>
                  <a:pt x="552" y="408"/>
                </a:cubicBezTo>
                <a:cubicBezTo>
                  <a:pt x="550" y="402"/>
                  <a:pt x="550" y="402"/>
                  <a:pt x="550" y="402"/>
                </a:cubicBezTo>
                <a:cubicBezTo>
                  <a:pt x="535" y="401"/>
                  <a:pt x="551" y="397"/>
                  <a:pt x="539" y="396"/>
                </a:cubicBezTo>
                <a:cubicBezTo>
                  <a:pt x="539" y="396"/>
                  <a:pt x="538" y="396"/>
                  <a:pt x="538" y="396"/>
                </a:cubicBezTo>
                <a:cubicBezTo>
                  <a:pt x="536" y="405"/>
                  <a:pt x="536" y="405"/>
                  <a:pt x="536" y="405"/>
                </a:cubicBezTo>
                <a:cubicBezTo>
                  <a:pt x="535" y="408"/>
                  <a:pt x="535" y="408"/>
                  <a:pt x="535" y="408"/>
                </a:cubicBezTo>
                <a:cubicBezTo>
                  <a:pt x="536" y="408"/>
                  <a:pt x="536" y="408"/>
                  <a:pt x="536" y="408"/>
                </a:cubicBezTo>
                <a:cubicBezTo>
                  <a:pt x="539" y="409"/>
                  <a:pt x="539" y="409"/>
                  <a:pt x="539" y="409"/>
                </a:cubicBezTo>
                <a:cubicBezTo>
                  <a:pt x="540" y="409"/>
                  <a:pt x="540" y="409"/>
                  <a:pt x="540" y="409"/>
                </a:cubicBezTo>
                <a:cubicBezTo>
                  <a:pt x="540" y="414"/>
                  <a:pt x="540" y="414"/>
                  <a:pt x="540" y="414"/>
                </a:cubicBezTo>
                <a:cubicBezTo>
                  <a:pt x="539" y="413"/>
                  <a:pt x="539" y="413"/>
                  <a:pt x="539" y="413"/>
                </a:cubicBezTo>
                <a:cubicBezTo>
                  <a:pt x="539" y="413"/>
                  <a:pt x="539" y="413"/>
                  <a:pt x="539" y="413"/>
                </a:cubicBezTo>
                <a:cubicBezTo>
                  <a:pt x="536" y="416"/>
                  <a:pt x="536" y="416"/>
                  <a:pt x="536" y="416"/>
                </a:cubicBezTo>
                <a:cubicBezTo>
                  <a:pt x="535" y="416"/>
                  <a:pt x="535" y="416"/>
                  <a:pt x="535" y="416"/>
                </a:cubicBezTo>
                <a:cubicBezTo>
                  <a:pt x="535" y="416"/>
                  <a:pt x="535" y="416"/>
                  <a:pt x="535" y="416"/>
                </a:cubicBezTo>
                <a:cubicBezTo>
                  <a:pt x="535" y="416"/>
                  <a:pt x="535" y="416"/>
                  <a:pt x="535" y="416"/>
                </a:cubicBezTo>
                <a:cubicBezTo>
                  <a:pt x="535" y="416"/>
                  <a:pt x="535" y="416"/>
                  <a:pt x="535" y="416"/>
                </a:cubicBezTo>
                <a:cubicBezTo>
                  <a:pt x="535" y="417"/>
                  <a:pt x="535" y="417"/>
                  <a:pt x="535" y="417"/>
                </a:cubicBezTo>
                <a:cubicBezTo>
                  <a:pt x="535" y="417"/>
                  <a:pt x="535" y="417"/>
                  <a:pt x="535" y="417"/>
                </a:cubicBezTo>
                <a:cubicBezTo>
                  <a:pt x="535" y="417"/>
                  <a:pt x="535" y="417"/>
                  <a:pt x="535" y="417"/>
                </a:cubicBezTo>
                <a:cubicBezTo>
                  <a:pt x="535" y="417"/>
                  <a:pt x="535" y="417"/>
                  <a:pt x="535" y="417"/>
                </a:cubicBezTo>
                <a:cubicBezTo>
                  <a:pt x="534" y="417"/>
                  <a:pt x="534" y="417"/>
                  <a:pt x="534" y="417"/>
                </a:cubicBezTo>
                <a:cubicBezTo>
                  <a:pt x="534" y="417"/>
                  <a:pt x="534" y="417"/>
                  <a:pt x="534" y="417"/>
                </a:cubicBezTo>
                <a:cubicBezTo>
                  <a:pt x="534" y="417"/>
                  <a:pt x="534" y="417"/>
                  <a:pt x="534" y="417"/>
                </a:cubicBezTo>
                <a:cubicBezTo>
                  <a:pt x="534" y="417"/>
                  <a:pt x="534" y="417"/>
                  <a:pt x="534" y="417"/>
                </a:cubicBezTo>
                <a:cubicBezTo>
                  <a:pt x="534" y="417"/>
                  <a:pt x="534" y="417"/>
                  <a:pt x="534" y="417"/>
                </a:cubicBezTo>
                <a:cubicBezTo>
                  <a:pt x="534" y="417"/>
                  <a:pt x="534" y="417"/>
                  <a:pt x="534" y="417"/>
                </a:cubicBezTo>
                <a:cubicBezTo>
                  <a:pt x="534" y="417"/>
                  <a:pt x="534" y="417"/>
                  <a:pt x="534" y="417"/>
                </a:cubicBezTo>
                <a:cubicBezTo>
                  <a:pt x="534" y="417"/>
                  <a:pt x="534" y="417"/>
                  <a:pt x="534" y="417"/>
                </a:cubicBezTo>
                <a:cubicBezTo>
                  <a:pt x="534" y="418"/>
                  <a:pt x="534" y="418"/>
                  <a:pt x="534" y="418"/>
                </a:cubicBezTo>
                <a:cubicBezTo>
                  <a:pt x="534" y="418"/>
                  <a:pt x="534" y="418"/>
                  <a:pt x="534" y="418"/>
                </a:cubicBezTo>
                <a:cubicBezTo>
                  <a:pt x="533" y="418"/>
                  <a:pt x="533" y="418"/>
                  <a:pt x="533" y="418"/>
                </a:cubicBezTo>
                <a:cubicBezTo>
                  <a:pt x="533" y="418"/>
                  <a:pt x="533" y="418"/>
                  <a:pt x="533" y="418"/>
                </a:cubicBezTo>
                <a:cubicBezTo>
                  <a:pt x="533" y="418"/>
                  <a:pt x="533" y="418"/>
                  <a:pt x="533" y="418"/>
                </a:cubicBezTo>
                <a:cubicBezTo>
                  <a:pt x="533" y="418"/>
                  <a:pt x="533" y="418"/>
                  <a:pt x="533" y="418"/>
                </a:cubicBezTo>
                <a:cubicBezTo>
                  <a:pt x="533" y="418"/>
                  <a:pt x="533" y="418"/>
                  <a:pt x="533" y="418"/>
                </a:cubicBezTo>
                <a:cubicBezTo>
                  <a:pt x="533" y="418"/>
                  <a:pt x="533" y="418"/>
                  <a:pt x="533" y="418"/>
                </a:cubicBezTo>
                <a:cubicBezTo>
                  <a:pt x="533" y="418"/>
                  <a:pt x="533" y="418"/>
                  <a:pt x="533" y="418"/>
                </a:cubicBezTo>
                <a:cubicBezTo>
                  <a:pt x="533" y="418"/>
                  <a:pt x="533" y="418"/>
                  <a:pt x="533" y="418"/>
                </a:cubicBezTo>
                <a:cubicBezTo>
                  <a:pt x="533" y="418"/>
                  <a:pt x="533" y="418"/>
                  <a:pt x="533" y="418"/>
                </a:cubicBezTo>
                <a:cubicBezTo>
                  <a:pt x="533" y="418"/>
                  <a:pt x="533" y="418"/>
                  <a:pt x="533" y="418"/>
                </a:cubicBezTo>
                <a:cubicBezTo>
                  <a:pt x="533" y="418"/>
                  <a:pt x="533" y="418"/>
                  <a:pt x="533" y="418"/>
                </a:cubicBezTo>
                <a:cubicBezTo>
                  <a:pt x="529" y="422"/>
                  <a:pt x="529" y="422"/>
                  <a:pt x="529" y="422"/>
                </a:cubicBezTo>
                <a:cubicBezTo>
                  <a:pt x="532" y="422"/>
                  <a:pt x="532" y="422"/>
                  <a:pt x="532" y="422"/>
                </a:cubicBezTo>
                <a:cubicBezTo>
                  <a:pt x="533" y="423"/>
                  <a:pt x="533" y="423"/>
                  <a:pt x="533" y="423"/>
                </a:cubicBezTo>
                <a:cubicBezTo>
                  <a:pt x="533" y="423"/>
                  <a:pt x="533" y="423"/>
                  <a:pt x="533" y="423"/>
                </a:cubicBezTo>
                <a:cubicBezTo>
                  <a:pt x="533" y="423"/>
                  <a:pt x="533" y="423"/>
                  <a:pt x="533" y="423"/>
                </a:cubicBezTo>
                <a:cubicBezTo>
                  <a:pt x="533" y="423"/>
                  <a:pt x="533" y="423"/>
                  <a:pt x="533" y="423"/>
                </a:cubicBezTo>
                <a:cubicBezTo>
                  <a:pt x="533" y="423"/>
                  <a:pt x="533" y="423"/>
                  <a:pt x="533" y="423"/>
                </a:cubicBezTo>
                <a:cubicBezTo>
                  <a:pt x="533" y="423"/>
                  <a:pt x="533" y="423"/>
                  <a:pt x="533" y="423"/>
                </a:cubicBezTo>
                <a:cubicBezTo>
                  <a:pt x="533" y="423"/>
                  <a:pt x="533" y="423"/>
                  <a:pt x="533" y="423"/>
                </a:cubicBezTo>
                <a:cubicBezTo>
                  <a:pt x="533" y="423"/>
                  <a:pt x="533" y="423"/>
                  <a:pt x="533" y="423"/>
                </a:cubicBezTo>
                <a:cubicBezTo>
                  <a:pt x="533" y="423"/>
                  <a:pt x="533" y="423"/>
                  <a:pt x="533" y="423"/>
                </a:cubicBezTo>
                <a:cubicBezTo>
                  <a:pt x="533" y="423"/>
                  <a:pt x="533" y="423"/>
                  <a:pt x="533" y="423"/>
                </a:cubicBezTo>
                <a:cubicBezTo>
                  <a:pt x="533" y="423"/>
                  <a:pt x="533" y="423"/>
                  <a:pt x="533" y="423"/>
                </a:cubicBezTo>
                <a:cubicBezTo>
                  <a:pt x="534" y="423"/>
                  <a:pt x="534" y="423"/>
                  <a:pt x="534" y="423"/>
                </a:cubicBezTo>
                <a:cubicBezTo>
                  <a:pt x="534" y="423"/>
                  <a:pt x="534" y="423"/>
                  <a:pt x="534" y="423"/>
                </a:cubicBezTo>
                <a:cubicBezTo>
                  <a:pt x="534" y="423"/>
                  <a:pt x="534" y="423"/>
                  <a:pt x="534" y="423"/>
                </a:cubicBezTo>
                <a:cubicBezTo>
                  <a:pt x="534" y="423"/>
                  <a:pt x="534" y="423"/>
                  <a:pt x="534" y="423"/>
                </a:cubicBezTo>
                <a:cubicBezTo>
                  <a:pt x="534" y="423"/>
                  <a:pt x="534" y="423"/>
                  <a:pt x="534" y="423"/>
                </a:cubicBezTo>
                <a:cubicBezTo>
                  <a:pt x="534" y="423"/>
                  <a:pt x="534" y="423"/>
                  <a:pt x="534" y="423"/>
                </a:cubicBezTo>
                <a:cubicBezTo>
                  <a:pt x="534" y="424"/>
                  <a:pt x="534" y="424"/>
                  <a:pt x="534" y="424"/>
                </a:cubicBezTo>
                <a:cubicBezTo>
                  <a:pt x="534" y="424"/>
                  <a:pt x="534" y="424"/>
                  <a:pt x="534" y="424"/>
                </a:cubicBezTo>
                <a:cubicBezTo>
                  <a:pt x="534" y="424"/>
                  <a:pt x="534" y="424"/>
                  <a:pt x="534" y="424"/>
                </a:cubicBezTo>
                <a:cubicBezTo>
                  <a:pt x="534" y="424"/>
                  <a:pt x="534" y="424"/>
                  <a:pt x="534" y="424"/>
                </a:cubicBezTo>
                <a:cubicBezTo>
                  <a:pt x="535" y="424"/>
                  <a:pt x="535" y="424"/>
                  <a:pt x="535" y="424"/>
                </a:cubicBezTo>
                <a:cubicBezTo>
                  <a:pt x="535" y="424"/>
                  <a:pt x="535" y="424"/>
                  <a:pt x="535" y="424"/>
                </a:cubicBezTo>
                <a:cubicBezTo>
                  <a:pt x="535" y="424"/>
                  <a:pt x="535" y="424"/>
                  <a:pt x="535" y="424"/>
                </a:cubicBezTo>
                <a:cubicBezTo>
                  <a:pt x="535" y="424"/>
                  <a:pt x="535" y="424"/>
                  <a:pt x="535" y="424"/>
                </a:cubicBezTo>
                <a:cubicBezTo>
                  <a:pt x="535" y="424"/>
                  <a:pt x="535" y="424"/>
                  <a:pt x="535" y="424"/>
                </a:cubicBezTo>
                <a:cubicBezTo>
                  <a:pt x="535" y="424"/>
                  <a:pt x="535" y="424"/>
                  <a:pt x="535" y="424"/>
                </a:cubicBezTo>
                <a:cubicBezTo>
                  <a:pt x="535" y="424"/>
                  <a:pt x="535" y="424"/>
                  <a:pt x="535" y="424"/>
                </a:cubicBezTo>
                <a:cubicBezTo>
                  <a:pt x="535" y="424"/>
                  <a:pt x="535" y="424"/>
                  <a:pt x="535" y="424"/>
                </a:cubicBezTo>
                <a:cubicBezTo>
                  <a:pt x="536" y="425"/>
                  <a:pt x="536" y="425"/>
                  <a:pt x="536" y="425"/>
                </a:cubicBezTo>
                <a:cubicBezTo>
                  <a:pt x="539" y="428"/>
                  <a:pt x="539" y="428"/>
                  <a:pt x="539" y="428"/>
                </a:cubicBezTo>
                <a:cubicBezTo>
                  <a:pt x="540" y="429"/>
                  <a:pt x="540" y="429"/>
                  <a:pt x="540" y="429"/>
                </a:cubicBezTo>
                <a:cubicBezTo>
                  <a:pt x="546" y="426"/>
                  <a:pt x="546" y="426"/>
                  <a:pt x="546" y="426"/>
                </a:cubicBezTo>
                <a:cubicBezTo>
                  <a:pt x="554" y="417"/>
                  <a:pt x="554" y="417"/>
                  <a:pt x="554" y="417"/>
                </a:cubicBezTo>
                <a:cubicBezTo>
                  <a:pt x="555" y="417"/>
                  <a:pt x="555" y="417"/>
                  <a:pt x="555" y="417"/>
                </a:cubicBezTo>
                <a:cubicBezTo>
                  <a:pt x="556" y="421"/>
                  <a:pt x="556" y="421"/>
                  <a:pt x="556" y="421"/>
                </a:cubicBezTo>
                <a:cubicBezTo>
                  <a:pt x="558" y="422"/>
                  <a:pt x="558" y="422"/>
                  <a:pt x="558" y="422"/>
                </a:cubicBezTo>
                <a:cubicBezTo>
                  <a:pt x="559" y="422"/>
                  <a:pt x="559" y="422"/>
                  <a:pt x="559" y="422"/>
                </a:cubicBezTo>
                <a:cubicBezTo>
                  <a:pt x="567" y="424"/>
                  <a:pt x="567" y="424"/>
                  <a:pt x="567" y="424"/>
                </a:cubicBezTo>
                <a:lnTo>
                  <a:pt x="570" y="417"/>
                </a:lnTo>
                <a:close/>
                <a:moveTo>
                  <a:pt x="558" y="435"/>
                </a:moveTo>
                <a:cubicBezTo>
                  <a:pt x="559" y="434"/>
                  <a:pt x="559" y="434"/>
                  <a:pt x="559" y="434"/>
                </a:cubicBezTo>
                <a:cubicBezTo>
                  <a:pt x="560" y="433"/>
                  <a:pt x="560" y="433"/>
                  <a:pt x="560" y="433"/>
                </a:cubicBezTo>
                <a:cubicBezTo>
                  <a:pt x="561" y="430"/>
                  <a:pt x="561" y="430"/>
                  <a:pt x="561" y="430"/>
                </a:cubicBezTo>
                <a:cubicBezTo>
                  <a:pt x="559" y="430"/>
                  <a:pt x="559" y="430"/>
                  <a:pt x="559" y="430"/>
                </a:cubicBezTo>
                <a:cubicBezTo>
                  <a:pt x="559" y="430"/>
                  <a:pt x="559" y="430"/>
                  <a:pt x="559" y="430"/>
                </a:cubicBezTo>
                <a:cubicBezTo>
                  <a:pt x="558" y="430"/>
                  <a:pt x="558" y="430"/>
                  <a:pt x="558" y="430"/>
                </a:cubicBezTo>
                <a:cubicBezTo>
                  <a:pt x="554" y="429"/>
                  <a:pt x="554" y="429"/>
                  <a:pt x="554" y="429"/>
                </a:cubicBezTo>
                <a:cubicBezTo>
                  <a:pt x="552" y="429"/>
                  <a:pt x="552" y="429"/>
                  <a:pt x="552" y="429"/>
                </a:cubicBezTo>
                <a:cubicBezTo>
                  <a:pt x="548" y="433"/>
                  <a:pt x="548" y="433"/>
                  <a:pt x="548" y="433"/>
                </a:cubicBezTo>
                <a:cubicBezTo>
                  <a:pt x="549" y="439"/>
                  <a:pt x="549" y="439"/>
                  <a:pt x="549" y="439"/>
                </a:cubicBezTo>
                <a:cubicBezTo>
                  <a:pt x="554" y="439"/>
                  <a:pt x="554" y="439"/>
                  <a:pt x="554" y="439"/>
                </a:cubicBezTo>
                <a:cubicBezTo>
                  <a:pt x="552" y="437"/>
                  <a:pt x="552" y="437"/>
                  <a:pt x="552" y="437"/>
                </a:cubicBezTo>
                <a:cubicBezTo>
                  <a:pt x="554" y="436"/>
                  <a:pt x="554" y="436"/>
                  <a:pt x="554" y="436"/>
                </a:cubicBezTo>
                <a:lnTo>
                  <a:pt x="558" y="435"/>
                </a:lnTo>
                <a:close/>
                <a:moveTo>
                  <a:pt x="536" y="415"/>
                </a:moveTo>
                <a:cubicBezTo>
                  <a:pt x="536" y="415"/>
                  <a:pt x="537" y="414"/>
                  <a:pt x="536" y="415"/>
                </a:cubicBezTo>
                <a:close/>
                <a:moveTo>
                  <a:pt x="535" y="416"/>
                </a:moveTo>
                <a:cubicBezTo>
                  <a:pt x="535" y="416"/>
                  <a:pt x="535" y="416"/>
                  <a:pt x="535" y="416"/>
                </a:cubicBezTo>
                <a:cubicBezTo>
                  <a:pt x="535" y="416"/>
                  <a:pt x="535" y="416"/>
                  <a:pt x="535" y="416"/>
                </a:cubicBezTo>
                <a:cubicBezTo>
                  <a:pt x="535" y="416"/>
                  <a:pt x="535" y="416"/>
                  <a:pt x="535" y="416"/>
                </a:cubicBezTo>
                <a:cubicBezTo>
                  <a:pt x="535" y="416"/>
                  <a:pt x="535" y="416"/>
                  <a:pt x="535" y="416"/>
                </a:cubicBezTo>
                <a:close/>
                <a:moveTo>
                  <a:pt x="534" y="595"/>
                </a:moveTo>
                <a:cubicBezTo>
                  <a:pt x="534" y="595"/>
                  <a:pt x="534" y="595"/>
                  <a:pt x="534" y="595"/>
                </a:cubicBezTo>
                <a:cubicBezTo>
                  <a:pt x="534" y="595"/>
                  <a:pt x="534" y="595"/>
                  <a:pt x="534" y="595"/>
                </a:cubicBezTo>
                <a:close/>
                <a:moveTo>
                  <a:pt x="528" y="177"/>
                </a:moveTo>
                <a:cubicBezTo>
                  <a:pt x="528" y="177"/>
                  <a:pt x="528" y="177"/>
                  <a:pt x="528" y="177"/>
                </a:cubicBezTo>
                <a:cubicBezTo>
                  <a:pt x="527" y="177"/>
                  <a:pt x="527" y="177"/>
                  <a:pt x="527" y="177"/>
                </a:cubicBezTo>
                <a:cubicBezTo>
                  <a:pt x="527" y="177"/>
                  <a:pt x="527" y="177"/>
                  <a:pt x="527" y="177"/>
                </a:cubicBezTo>
                <a:cubicBezTo>
                  <a:pt x="527" y="177"/>
                  <a:pt x="527" y="177"/>
                  <a:pt x="527" y="177"/>
                </a:cubicBezTo>
                <a:cubicBezTo>
                  <a:pt x="527" y="177"/>
                  <a:pt x="527" y="177"/>
                  <a:pt x="527" y="177"/>
                </a:cubicBezTo>
                <a:cubicBezTo>
                  <a:pt x="527" y="178"/>
                  <a:pt x="527" y="178"/>
                  <a:pt x="527" y="178"/>
                </a:cubicBezTo>
                <a:cubicBezTo>
                  <a:pt x="527" y="178"/>
                  <a:pt x="527" y="178"/>
                  <a:pt x="527" y="178"/>
                </a:cubicBezTo>
                <a:cubicBezTo>
                  <a:pt x="527" y="178"/>
                  <a:pt x="527" y="178"/>
                  <a:pt x="527" y="178"/>
                </a:cubicBezTo>
                <a:cubicBezTo>
                  <a:pt x="527" y="178"/>
                  <a:pt x="527" y="178"/>
                  <a:pt x="527" y="178"/>
                </a:cubicBezTo>
                <a:cubicBezTo>
                  <a:pt x="527" y="178"/>
                  <a:pt x="527" y="178"/>
                  <a:pt x="527" y="178"/>
                </a:cubicBezTo>
                <a:cubicBezTo>
                  <a:pt x="527" y="178"/>
                  <a:pt x="527" y="178"/>
                  <a:pt x="527" y="178"/>
                </a:cubicBezTo>
                <a:cubicBezTo>
                  <a:pt x="527" y="178"/>
                  <a:pt x="527" y="178"/>
                  <a:pt x="527" y="178"/>
                </a:cubicBezTo>
                <a:cubicBezTo>
                  <a:pt x="527" y="178"/>
                  <a:pt x="527" y="178"/>
                  <a:pt x="527" y="178"/>
                </a:cubicBezTo>
                <a:cubicBezTo>
                  <a:pt x="527" y="178"/>
                  <a:pt x="527" y="178"/>
                  <a:pt x="527" y="178"/>
                </a:cubicBezTo>
                <a:cubicBezTo>
                  <a:pt x="527" y="178"/>
                  <a:pt x="527" y="178"/>
                  <a:pt x="527" y="178"/>
                </a:cubicBezTo>
                <a:cubicBezTo>
                  <a:pt x="527" y="179"/>
                  <a:pt x="527" y="179"/>
                  <a:pt x="527" y="179"/>
                </a:cubicBezTo>
                <a:cubicBezTo>
                  <a:pt x="527" y="179"/>
                  <a:pt x="527" y="179"/>
                  <a:pt x="527" y="179"/>
                </a:cubicBezTo>
                <a:cubicBezTo>
                  <a:pt x="527" y="179"/>
                  <a:pt x="527" y="179"/>
                  <a:pt x="527" y="179"/>
                </a:cubicBezTo>
                <a:cubicBezTo>
                  <a:pt x="527" y="179"/>
                  <a:pt x="527" y="179"/>
                  <a:pt x="527" y="179"/>
                </a:cubicBezTo>
                <a:cubicBezTo>
                  <a:pt x="527" y="179"/>
                  <a:pt x="527" y="179"/>
                  <a:pt x="527" y="179"/>
                </a:cubicBezTo>
                <a:cubicBezTo>
                  <a:pt x="527" y="179"/>
                  <a:pt x="527" y="179"/>
                  <a:pt x="527" y="179"/>
                </a:cubicBezTo>
                <a:cubicBezTo>
                  <a:pt x="527" y="179"/>
                  <a:pt x="527" y="179"/>
                  <a:pt x="527" y="179"/>
                </a:cubicBezTo>
                <a:cubicBezTo>
                  <a:pt x="527" y="179"/>
                  <a:pt x="527" y="179"/>
                  <a:pt x="527" y="179"/>
                </a:cubicBezTo>
                <a:cubicBezTo>
                  <a:pt x="527" y="179"/>
                  <a:pt x="527" y="179"/>
                  <a:pt x="527" y="179"/>
                </a:cubicBezTo>
                <a:cubicBezTo>
                  <a:pt x="527" y="179"/>
                  <a:pt x="527" y="179"/>
                  <a:pt x="527" y="179"/>
                </a:cubicBezTo>
                <a:cubicBezTo>
                  <a:pt x="527" y="179"/>
                  <a:pt x="527" y="179"/>
                  <a:pt x="527" y="179"/>
                </a:cubicBezTo>
                <a:cubicBezTo>
                  <a:pt x="527" y="179"/>
                  <a:pt x="527" y="179"/>
                  <a:pt x="527" y="179"/>
                </a:cubicBezTo>
                <a:cubicBezTo>
                  <a:pt x="527" y="179"/>
                  <a:pt x="527" y="179"/>
                  <a:pt x="527" y="179"/>
                </a:cubicBezTo>
                <a:cubicBezTo>
                  <a:pt x="527" y="179"/>
                  <a:pt x="527" y="179"/>
                  <a:pt x="527" y="179"/>
                </a:cubicBezTo>
                <a:cubicBezTo>
                  <a:pt x="527" y="179"/>
                  <a:pt x="527" y="179"/>
                  <a:pt x="527" y="179"/>
                </a:cubicBezTo>
                <a:cubicBezTo>
                  <a:pt x="528" y="179"/>
                  <a:pt x="528" y="179"/>
                  <a:pt x="528" y="179"/>
                </a:cubicBezTo>
                <a:cubicBezTo>
                  <a:pt x="528" y="179"/>
                  <a:pt x="528" y="179"/>
                  <a:pt x="528" y="179"/>
                </a:cubicBezTo>
                <a:cubicBezTo>
                  <a:pt x="528" y="180"/>
                  <a:pt x="528" y="180"/>
                  <a:pt x="528" y="180"/>
                </a:cubicBezTo>
                <a:cubicBezTo>
                  <a:pt x="528" y="180"/>
                  <a:pt x="528" y="180"/>
                  <a:pt x="528" y="180"/>
                </a:cubicBezTo>
                <a:cubicBezTo>
                  <a:pt x="528" y="177"/>
                  <a:pt x="528" y="177"/>
                  <a:pt x="528" y="177"/>
                </a:cubicBezTo>
                <a:cubicBezTo>
                  <a:pt x="528" y="177"/>
                  <a:pt x="528" y="177"/>
                  <a:pt x="528" y="177"/>
                </a:cubicBezTo>
                <a:cubicBezTo>
                  <a:pt x="528" y="177"/>
                  <a:pt x="528" y="177"/>
                  <a:pt x="528" y="177"/>
                </a:cubicBezTo>
                <a:close/>
                <a:moveTo>
                  <a:pt x="527" y="571"/>
                </a:moveTo>
                <a:cubicBezTo>
                  <a:pt x="527" y="571"/>
                  <a:pt x="527" y="571"/>
                  <a:pt x="527" y="571"/>
                </a:cubicBezTo>
                <a:cubicBezTo>
                  <a:pt x="527" y="571"/>
                  <a:pt x="527" y="571"/>
                  <a:pt x="527" y="571"/>
                </a:cubicBezTo>
                <a:close/>
                <a:moveTo>
                  <a:pt x="527" y="828"/>
                </a:moveTo>
                <a:cubicBezTo>
                  <a:pt x="527" y="828"/>
                  <a:pt x="527" y="828"/>
                  <a:pt x="527" y="828"/>
                </a:cubicBezTo>
                <a:cubicBezTo>
                  <a:pt x="527" y="827"/>
                  <a:pt x="527" y="827"/>
                  <a:pt x="527" y="827"/>
                </a:cubicBezTo>
                <a:cubicBezTo>
                  <a:pt x="527" y="827"/>
                  <a:pt x="527" y="827"/>
                  <a:pt x="527" y="827"/>
                </a:cubicBezTo>
                <a:cubicBezTo>
                  <a:pt x="527" y="827"/>
                  <a:pt x="527" y="827"/>
                  <a:pt x="527" y="827"/>
                </a:cubicBezTo>
                <a:cubicBezTo>
                  <a:pt x="527" y="827"/>
                  <a:pt x="527" y="827"/>
                  <a:pt x="527" y="827"/>
                </a:cubicBezTo>
                <a:cubicBezTo>
                  <a:pt x="527" y="827"/>
                  <a:pt x="527" y="827"/>
                  <a:pt x="527" y="827"/>
                </a:cubicBezTo>
                <a:cubicBezTo>
                  <a:pt x="527" y="827"/>
                  <a:pt x="527" y="827"/>
                  <a:pt x="527" y="827"/>
                </a:cubicBezTo>
                <a:cubicBezTo>
                  <a:pt x="527" y="827"/>
                  <a:pt x="527" y="827"/>
                  <a:pt x="527" y="827"/>
                </a:cubicBezTo>
                <a:cubicBezTo>
                  <a:pt x="527" y="827"/>
                  <a:pt x="527" y="827"/>
                  <a:pt x="527" y="827"/>
                </a:cubicBezTo>
                <a:cubicBezTo>
                  <a:pt x="527" y="827"/>
                  <a:pt x="527" y="827"/>
                  <a:pt x="527" y="827"/>
                </a:cubicBezTo>
                <a:cubicBezTo>
                  <a:pt x="526" y="826"/>
                  <a:pt x="526" y="826"/>
                  <a:pt x="526" y="826"/>
                </a:cubicBezTo>
                <a:cubicBezTo>
                  <a:pt x="524" y="824"/>
                  <a:pt x="524" y="824"/>
                  <a:pt x="524" y="824"/>
                </a:cubicBezTo>
                <a:cubicBezTo>
                  <a:pt x="522" y="822"/>
                  <a:pt x="522" y="822"/>
                  <a:pt x="522" y="822"/>
                </a:cubicBezTo>
                <a:cubicBezTo>
                  <a:pt x="522" y="822"/>
                  <a:pt x="522" y="822"/>
                  <a:pt x="522" y="822"/>
                </a:cubicBezTo>
                <a:cubicBezTo>
                  <a:pt x="522" y="823"/>
                  <a:pt x="521" y="824"/>
                  <a:pt x="521" y="825"/>
                </a:cubicBezTo>
                <a:cubicBezTo>
                  <a:pt x="521" y="827"/>
                  <a:pt x="521" y="828"/>
                  <a:pt x="522" y="828"/>
                </a:cubicBezTo>
                <a:cubicBezTo>
                  <a:pt x="522" y="828"/>
                  <a:pt x="523" y="828"/>
                  <a:pt x="524" y="829"/>
                </a:cubicBezTo>
                <a:cubicBezTo>
                  <a:pt x="524" y="829"/>
                  <a:pt x="525" y="829"/>
                  <a:pt x="526" y="829"/>
                </a:cubicBezTo>
                <a:cubicBezTo>
                  <a:pt x="526" y="829"/>
                  <a:pt x="526" y="829"/>
                  <a:pt x="526" y="829"/>
                </a:cubicBezTo>
                <a:cubicBezTo>
                  <a:pt x="527" y="828"/>
                  <a:pt x="527" y="828"/>
                  <a:pt x="527" y="828"/>
                </a:cubicBezTo>
                <a:cubicBezTo>
                  <a:pt x="527" y="828"/>
                  <a:pt x="527" y="828"/>
                  <a:pt x="527" y="828"/>
                </a:cubicBezTo>
                <a:cubicBezTo>
                  <a:pt x="527" y="828"/>
                  <a:pt x="527" y="828"/>
                  <a:pt x="527" y="828"/>
                </a:cubicBezTo>
                <a:cubicBezTo>
                  <a:pt x="527" y="828"/>
                  <a:pt x="527" y="828"/>
                  <a:pt x="527" y="828"/>
                </a:cubicBezTo>
                <a:cubicBezTo>
                  <a:pt x="527" y="828"/>
                  <a:pt x="527" y="828"/>
                  <a:pt x="527" y="828"/>
                </a:cubicBezTo>
                <a:cubicBezTo>
                  <a:pt x="527" y="828"/>
                  <a:pt x="527" y="828"/>
                  <a:pt x="527" y="828"/>
                </a:cubicBezTo>
                <a:cubicBezTo>
                  <a:pt x="527" y="828"/>
                  <a:pt x="527" y="828"/>
                  <a:pt x="527" y="828"/>
                </a:cubicBezTo>
                <a:cubicBezTo>
                  <a:pt x="527" y="828"/>
                  <a:pt x="527" y="828"/>
                  <a:pt x="527" y="828"/>
                </a:cubicBezTo>
                <a:cubicBezTo>
                  <a:pt x="527" y="828"/>
                  <a:pt x="527" y="828"/>
                  <a:pt x="527" y="828"/>
                </a:cubicBezTo>
                <a:cubicBezTo>
                  <a:pt x="527" y="828"/>
                  <a:pt x="527" y="828"/>
                  <a:pt x="527" y="828"/>
                </a:cubicBezTo>
                <a:cubicBezTo>
                  <a:pt x="527" y="828"/>
                  <a:pt x="527" y="828"/>
                  <a:pt x="527" y="828"/>
                </a:cubicBezTo>
                <a:cubicBezTo>
                  <a:pt x="527" y="828"/>
                  <a:pt x="527" y="828"/>
                  <a:pt x="527" y="828"/>
                </a:cubicBezTo>
                <a:cubicBezTo>
                  <a:pt x="527" y="828"/>
                  <a:pt x="527" y="828"/>
                  <a:pt x="527" y="828"/>
                </a:cubicBezTo>
                <a:cubicBezTo>
                  <a:pt x="527" y="828"/>
                  <a:pt x="527" y="828"/>
                  <a:pt x="527" y="828"/>
                </a:cubicBezTo>
                <a:close/>
                <a:moveTo>
                  <a:pt x="522" y="850"/>
                </a:moveTo>
                <a:cubicBezTo>
                  <a:pt x="522" y="850"/>
                  <a:pt x="521" y="851"/>
                  <a:pt x="519" y="852"/>
                </a:cubicBezTo>
                <a:cubicBezTo>
                  <a:pt x="519" y="852"/>
                  <a:pt x="519" y="852"/>
                  <a:pt x="519" y="852"/>
                </a:cubicBezTo>
                <a:cubicBezTo>
                  <a:pt x="519" y="849"/>
                  <a:pt x="519" y="849"/>
                  <a:pt x="519" y="849"/>
                </a:cubicBezTo>
                <a:cubicBezTo>
                  <a:pt x="516" y="849"/>
                  <a:pt x="516" y="849"/>
                  <a:pt x="516" y="849"/>
                </a:cubicBezTo>
                <a:cubicBezTo>
                  <a:pt x="513" y="849"/>
                  <a:pt x="513" y="849"/>
                  <a:pt x="513" y="849"/>
                </a:cubicBezTo>
                <a:cubicBezTo>
                  <a:pt x="513" y="849"/>
                  <a:pt x="513" y="849"/>
                  <a:pt x="513" y="849"/>
                </a:cubicBezTo>
                <a:cubicBezTo>
                  <a:pt x="513" y="847"/>
                  <a:pt x="513" y="847"/>
                  <a:pt x="513" y="847"/>
                </a:cubicBezTo>
                <a:cubicBezTo>
                  <a:pt x="513" y="847"/>
                  <a:pt x="513" y="847"/>
                  <a:pt x="513" y="847"/>
                </a:cubicBezTo>
                <a:cubicBezTo>
                  <a:pt x="516" y="847"/>
                  <a:pt x="516" y="847"/>
                  <a:pt x="516" y="847"/>
                </a:cubicBezTo>
                <a:cubicBezTo>
                  <a:pt x="519" y="847"/>
                  <a:pt x="519" y="847"/>
                  <a:pt x="519" y="847"/>
                </a:cubicBezTo>
                <a:cubicBezTo>
                  <a:pt x="520" y="847"/>
                  <a:pt x="520" y="847"/>
                  <a:pt x="520" y="847"/>
                </a:cubicBezTo>
                <a:cubicBezTo>
                  <a:pt x="521" y="843"/>
                  <a:pt x="521" y="843"/>
                  <a:pt x="521" y="843"/>
                </a:cubicBezTo>
                <a:cubicBezTo>
                  <a:pt x="520" y="842"/>
                  <a:pt x="520" y="842"/>
                  <a:pt x="519" y="841"/>
                </a:cubicBezTo>
                <a:cubicBezTo>
                  <a:pt x="518" y="840"/>
                  <a:pt x="516" y="840"/>
                  <a:pt x="516" y="840"/>
                </a:cubicBezTo>
                <a:cubicBezTo>
                  <a:pt x="516" y="840"/>
                  <a:pt x="516" y="840"/>
                  <a:pt x="516" y="840"/>
                </a:cubicBezTo>
                <a:cubicBezTo>
                  <a:pt x="515" y="840"/>
                  <a:pt x="514" y="840"/>
                  <a:pt x="513" y="840"/>
                </a:cubicBezTo>
                <a:cubicBezTo>
                  <a:pt x="513" y="841"/>
                  <a:pt x="513" y="843"/>
                  <a:pt x="513" y="844"/>
                </a:cubicBezTo>
                <a:cubicBezTo>
                  <a:pt x="514" y="844"/>
                  <a:pt x="514" y="845"/>
                  <a:pt x="514" y="846"/>
                </a:cubicBezTo>
                <a:cubicBezTo>
                  <a:pt x="513" y="846"/>
                  <a:pt x="513" y="846"/>
                  <a:pt x="513" y="846"/>
                </a:cubicBezTo>
                <a:cubicBezTo>
                  <a:pt x="508" y="846"/>
                  <a:pt x="508" y="846"/>
                  <a:pt x="508" y="846"/>
                </a:cubicBezTo>
                <a:cubicBezTo>
                  <a:pt x="507" y="846"/>
                  <a:pt x="507" y="846"/>
                  <a:pt x="507" y="846"/>
                </a:cubicBezTo>
                <a:cubicBezTo>
                  <a:pt x="506" y="850"/>
                  <a:pt x="506" y="850"/>
                  <a:pt x="506" y="850"/>
                </a:cubicBezTo>
                <a:cubicBezTo>
                  <a:pt x="508" y="852"/>
                  <a:pt x="508" y="852"/>
                  <a:pt x="508" y="852"/>
                </a:cubicBezTo>
                <a:cubicBezTo>
                  <a:pt x="509" y="853"/>
                  <a:pt x="509" y="853"/>
                  <a:pt x="509" y="853"/>
                </a:cubicBezTo>
                <a:cubicBezTo>
                  <a:pt x="512" y="852"/>
                  <a:pt x="512" y="852"/>
                  <a:pt x="512" y="852"/>
                </a:cubicBezTo>
                <a:cubicBezTo>
                  <a:pt x="513" y="853"/>
                  <a:pt x="513" y="853"/>
                  <a:pt x="513" y="853"/>
                </a:cubicBezTo>
                <a:cubicBezTo>
                  <a:pt x="514" y="854"/>
                  <a:pt x="514" y="854"/>
                  <a:pt x="514" y="854"/>
                </a:cubicBezTo>
                <a:cubicBezTo>
                  <a:pt x="516" y="854"/>
                  <a:pt x="516" y="854"/>
                  <a:pt x="516" y="854"/>
                </a:cubicBezTo>
                <a:cubicBezTo>
                  <a:pt x="519" y="854"/>
                  <a:pt x="519" y="854"/>
                  <a:pt x="519" y="854"/>
                </a:cubicBezTo>
                <a:cubicBezTo>
                  <a:pt x="522" y="854"/>
                  <a:pt x="522" y="854"/>
                  <a:pt x="522" y="854"/>
                </a:cubicBezTo>
                <a:cubicBezTo>
                  <a:pt x="522" y="855"/>
                  <a:pt x="522" y="855"/>
                  <a:pt x="522" y="855"/>
                </a:cubicBezTo>
                <a:cubicBezTo>
                  <a:pt x="522" y="850"/>
                  <a:pt x="523" y="849"/>
                  <a:pt x="522" y="850"/>
                </a:cubicBezTo>
                <a:close/>
                <a:moveTo>
                  <a:pt x="519" y="107"/>
                </a:moveTo>
                <a:cubicBezTo>
                  <a:pt x="519" y="107"/>
                  <a:pt x="519" y="107"/>
                  <a:pt x="519" y="107"/>
                </a:cubicBezTo>
                <a:cubicBezTo>
                  <a:pt x="518" y="108"/>
                  <a:pt x="518" y="108"/>
                  <a:pt x="519" y="107"/>
                </a:cubicBezTo>
                <a:close/>
                <a:moveTo>
                  <a:pt x="513" y="824"/>
                </a:moveTo>
                <a:cubicBezTo>
                  <a:pt x="513" y="824"/>
                  <a:pt x="512" y="824"/>
                  <a:pt x="511" y="823"/>
                </a:cubicBezTo>
                <a:cubicBezTo>
                  <a:pt x="511" y="829"/>
                  <a:pt x="511" y="829"/>
                  <a:pt x="511" y="829"/>
                </a:cubicBezTo>
                <a:cubicBezTo>
                  <a:pt x="513" y="829"/>
                  <a:pt x="513" y="829"/>
                  <a:pt x="513" y="829"/>
                </a:cubicBezTo>
                <a:cubicBezTo>
                  <a:pt x="516" y="829"/>
                  <a:pt x="516" y="829"/>
                  <a:pt x="516" y="829"/>
                </a:cubicBezTo>
                <a:cubicBezTo>
                  <a:pt x="515" y="823"/>
                  <a:pt x="517" y="825"/>
                  <a:pt x="513" y="824"/>
                </a:cubicBezTo>
                <a:close/>
                <a:moveTo>
                  <a:pt x="512" y="207"/>
                </a:moveTo>
                <a:cubicBezTo>
                  <a:pt x="513" y="206"/>
                  <a:pt x="513" y="206"/>
                  <a:pt x="513" y="206"/>
                </a:cubicBezTo>
                <a:cubicBezTo>
                  <a:pt x="516" y="204"/>
                  <a:pt x="516" y="204"/>
                  <a:pt x="516" y="204"/>
                </a:cubicBezTo>
                <a:cubicBezTo>
                  <a:pt x="518" y="202"/>
                  <a:pt x="518" y="202"/>
                  <a:pt x="518" y="202"/>
                </a:cubicBezTo>
                <a:cubicBezTo>
                  <a:pt x="516" y="201"/>
                  <a:pt x="516" y="201"/>
                  <a:pt x="516" y="201"/>
                </a:cubicBezTo>
                <a:cubicBezTo>
                  <a:pt x="513" y="199"/>
                  <a:pt x="513" y="199"/>
                  <a:pt x="513" y="199"/>
                </a:cubicBezTo>
                <a:cubicBezTo>
                  <a:pt x="513" y="198"/>
                  <a:pt x="513" y="198"/>
                  <a:pt x="513" y="198"/>
                </a:cubicBezTo>
                <a:cubicBezTo>
                  <a:pt x="510" y="202"/>
                  <a:pt x="509" y="201"/>
                  <a:pt x="508" y="203"/>
                </a:cubicBezTo>
                <a:cubicBezTo>
                  <a:pt x="508" y="204"/>
                  <a:pt x="508" y="205"/>
                  <a:pt x="508" y="207"/>
                </a:cubicBezTo>
                <a:cubicBezTo>
                  <a:pt x="508" y="207"/>
                  <a:pt x="508" y="207"/>
                  <a:pt x="508" y="207"/>
                </a:cubicBezTo>
                <a:lnTo>
                  <a:pt x="512" y="207"/>
                </a:lnTo>
                <a:close/>
                <a:moveTo>
                  <a:pt x="510" y="844"/>
                </a:moveTo>
                <a:cubicBezTo>
                  <a:pt x="510" y="843"/>
                  <a:pt x="510" y="843"/>
                  <a:pt x="510" y="843"/>
                </a:cubicBezTo>
                <a:cubicBezTo>
                  <a:pt x="509" y="840"/>
                  <a:pt x="509" y="840"/>
                  <a:pt x="509" y="840"/>
                </a:cubicBezTo>
                <a:cubicBezTo>
                  <a:pt x="508" y="840"/>
                  <a:pt x="508" y="840"/>
                  <a:pt x="508" y="840"/>
                </a:cubicBezTo>
                <a:cubicBezTo>
                  <a:pt x="506" y="838"/>
                  <a:pt x="506" y="838"/>
                  <a:pt x="506" y="838"/>
                </a:cubicBezTo>
                <a:cubicBezTo>
                  <a:pt x="504" y="836"/>
                  <a:pt x="504" y="836"/>
                  <a:pt x="504" y="836"/>
                </a:cubicBezTo>
                <a:cubicBezTo>
                  <a:pt x="502" y="838"/>
                  <a:pt x="502" y="838"/>
                  <a:pt x="502" y="838"/>
                </a:cubicBezTo>
                <a:cubicBezTo>
                  <a:pt x="503" y="841"/>
                  <a:pt x="503" y="841"/>
                  <a:pt x="503" y="841"/>
                </a:cubicBezTo>
                <a:cubicBezTo>
                  <a:pt x="506" y="844"/>
                  <a:pt x="506" y="844"/>
                  <a:pt x="506" y="844"/>
                </a:cubicBezTo>
                <a:cubicBezTo>
                  <a:pt x="506" y="844"/>
                  <a:pt x="506" y="844"/>
                  <a:pt x="506" y="844"/>
                </a:cubicBezTo>
                <a:cubicBezTo>
                  <a:pt x="508" y="844"/>
                  <a:pt x="508" y="844"/>
                  <a:pt x="508" y="844"/>
                </a:cubicBezTo>
                <a:lnTo>
                  <a:pt x="510" y="844"/>
                </a:lnTo>
                <a:close/>
                <a:moveTo>
                  <a:pt x="508" y="84"/>
                </a:moveTo>
                <a:cubicBezTo>
                  <a:pt x="511" y="84"/>
                  <a:pt x="511" y="84"/>
                  <a:pt x="511" y="84"/>
                </a:cubicBezTo>
                <a:cubicBezTo>
                  <a:pt x="512" y="87"/>
                  <a:pt x="509" y="92"/>
                  <a:pt x="513" y="91"/>
                </a:cubicBezTo>
                <a:cubicBezTo>
                  <a:pt x="514" y="91"/>
                  <a:pt x="515" y="91"/>
                  <a:pt x="515" y="90"/>
                </a:cubicBezTo>
                <a:cubicBezTo>
                  <a:pt x="516" y="93"/>
                  <a:pt x="516" y="93"/>
                  <a:pt x="516" y="93"/>
                </a:cubicBezTo>
                <a:cubicBezTo>
                  <a:pt x="516" y="96"/>
                  <a:pt x="516" y="96"/>
                  <a:pt x="516" y="96"/>
                </a:cubicBezTo>
                <a:cubicBezTo>
                  <a:pt x="516" y="96"/>
                  <a:pt x="516" y="96"/>
                  <a:pt x="516" y="96"/>
                </a:cubicBezTo>
                <a:cubicBezTo>
                  <a:pt x="513" y="102"/>
                  <a:pt x="513" y="102"/>
                  <a:pt x="513" y="102"/>
                </a:cubicBezTo>
                <a:cubicBezTo>
                  <a:pt x="513" y="103"/>
                  <a:pt x="513" y="103"/>
                  <a:pt x="513" y="103"/>
                </a:cubicBezTo>
                <a:cubicBezTo>
                  <a:pt x="513" y="104"/>
                  <a:pt x="513" y="104"/>
                  <a:pt x="513" y="104"/>
                </a:cubicBezTo>
                <a:cubicBezTo>
                  <a:pt x="514" y="105"/>
                  <a:pt x="514" y="105"/>
                  <a:pt x="514" y="105"/>
                </a:cubicBezTo>
                <a:cubicBezTo>
                  <a:pt x="516" y="105"/>
                  <a:pt x="516" y="105"/>
                  <a:pt x="516" y="105"/>
                </a:cubicBezTo>
                <a:cubicBezTo>
                  <a:pt x="517" y="105"/>
                  <a:pt x="517" y="105"/>
                  <a:pt x="517" y="105"/>
                </a:cubicBezTo>
                <a:cubicBezTo>
                  <a:pt x="518" y="106"/>
                  <a:pt x="518" y="107"/>
                  <a:pt x="519" y="107"/>
                </a:cubicBezTo>
                <a:cubicBezTo>
                  <a:pt x="519" y="107"/>
                  <a:pt x="519" y="107"/>
                  <a:pt x="519" y="107"/>
                </a:cubicBezTo>
                <a:cubicBezTo>
                  <a:pt x="519" y="107"/>
                  <a:pt x="519" y="107"/>
                  <a:pt x="519" y="107"/>
                </a:cubicBezTo>
                <a:cubicBezTo>
                  <a:pt x="521" y="105"/>
                  <a:pt x="520" y="106"/>
                  <a:pt x="519" y="107"/>
                </a:cubicBezTo>
                <a:cubicBezTo>
                  <a:pt x="519" y="107"/>
                  <a:pt x="519" y="107"/>
                  <a:pt x="519" y="107"/>
                </a:cubicBezTo>
                <a:cubicBezTo>
                  <a:pt x="519" y="108"/>
                  <a:pt x="519" y="108"/>
                  <a:pt x="519" y="108"/>
                </a:cubicBezTo>
                <a:cubicBezTo>
                  <a:pt x="520" y="110"/>
                  <a:pt x="520" y="111"/>
                  <a:pt x="522" y="111"/>
                </a:cubicBezTo>
                <a:cubicBezTo>
                  <a:pt x="522" y="112"/>
                  <a:pt x="523" y="112"/>
                  <a:pt x="524" y="112"/>
                </a:cubicBezTo>
                <a:cubicBezTo>
                  <a:pt x="524" y="112"/>
                  <a:pt x="525" y="113"/>
                  <a:pt x="526" y="113"/>
                </a:cubicBezTo>
                <a:cubicBezTo>
                  <a:pt x="527" y="113"/>
                  <a:pt x="527" y="113"/>
                  <a:pt x="527" y="113"/>
                </a:cubicBezTo>
                <a:cubicBezTo>
                  <a:pt x="527" y="113"/>
                  <a:pt x="527" y="113"/>
                  <a:pt x="527" y="113"/>
                </a:cubicBezTo>
                <a:cubicBezTo>
                  <a:pt x="527" y="113"/>
                  <a:pt x="527" y="113"/>
                  <a:pt x="527" y="113"/>
                </a:cubicBezTo>
                <a:cubicBezTo>
                  <a:pt x="527" y="113"/>
                  <a:pt x="527" y="113"/>
                  <a:pt x="527" y="113"/>
                </a:cubicBezTo>
                <a:cubicBezTo>
                  <a:pt x="527" y="113"/>
                  <a:pt x="527" y="113"/>
                  <a:pt x="527" y="113"/>
                </a:cubicBezTo>
                <a:cubicBezTo>
                  <a:pt x="527" y="113"/>
                  <a:pt x="527" y="113"/>
                  <a:pt x="527" y="113"/>
                </a:cubicBezTo>
                <a:cubicBezTo>
                  <a:pt x="527" y="113"/>
                  <a:pt x="527" y="113"/>
                  <a:pt x="527" y="113"/>
                </a:cubicBezTo>
                <a:cubicBezTo>
                  <a:pt x="527" y="113"/>
                  <a:pt x="527" y="113"/>
                  <a:pt x="527" y="113"/>
                </a:cubicBezTo>
                <a:cubicBezTo>
                  <a:pt x="527" y="113"/>
                  <a:pt x="527" y="113"/>
                  <a:pt x="527" y="113"/>
                </a:cubicBezTo>
                <a:cubicBezTo>
                  <a:pt x="527" y="113"/>
                  <a:pt x="527" y="113"/>
                  <a:pt x="527" y="113"/>
                </a:cubicBezTo>
                <a:cubicBezTo>
                  <a:pt x="527" y="113"/>
                  <a:pt x="527" y="113"/>
                  <a:pt x="527" y="113"/>
                </a:cubicBezTo>
                <a:cubicBezTo>
                  <a:pt x="527" y="113"/>
                  <a:pt x="527" y="113"/>
                  <a:pt x="527" y="113"/>
                </a:cubicBezTo>
                <a:cubicBezTo>
                  <a:pt x="527" y="113"/>
                  <a:pt x="527" y="113"/>
                  <a:pt x="527" y="113"/>
                </a:cubicBezTo>
                <a:cubicBezTo>
                  <a:pt x="527" y="113"/>
                  <a:pt x="527" y="113"/>
                  <a:pt x="527" y="113"/>
                </a:cubicBezTo>
                <a:cubicBezTo>
                  <a:pt x="527" y="113"/>
                  <a:pt x="527" y="113"/>
                  <a:pt x="527" y="113"/>
                </a:cubicBezTo>
                <a:cubicBezTo>
                  <a:pt x="527" y="113"/>
                  <a:pt x="527" y="113"/>
                  <a:pt x="527" y="113"/>
                </a:cubicBezTo>
                <a:cubicBezTo>
                  <a:pt x="527" y="114"/>
                  <a:pt x="527" y="114"/>
                  <a:pt x="527" y="114"/>
                </a:cubicBezTo>
                <a:cubicBezTo>
                  <a:pt x="528" y="114"/>
                  <a:pt x="528" y="114"/>
                  <a:pt x="528" y="114"/>
                </a:cubicBezTo>
                <a:cubicBezTo>
                  <a:pt x="528" y="114"/>
                  <a:pt x="528" y="114"/>
                  <a:pt x="528" y="114"/>
                </a:cubicBezTo>
                <a:cubicBezTo>
                  <a:pt x="528" y="114"/>
                  <a:pt x="528" y="114"/>
                  <a:pt x="528" y="114"/>
                </a:cubicBezTo>
                <a:cubicBezTo>
                  <a:pt x="528" y="114"/>
                  <a:pt x="528" y="114"/>
                  <a:pt x="528" y="114"/>
                </a:cubicBezTo>
                <a:cubicBezTo>
                  <a:pt x="528" y="114"/>
                  <a:pt x="528" y="114"/>
                  <a:pt x="528" y="114"/>
                </a:cubicBezTo>
                <a:cubicBezTo>
                  <a:pt x="528" y="114"/>
                  <a:pt x="528" y="114"/>
                  <a:pt x="528" y="114"/>
                </a:cubicBezTo>
                <a:cubicBezTo>
                  <a:pt x="528" y="114"/>
                  <a:pt x="528" y="114"/>
                  <a:pt x="528" y="114"/>
                </a:cubicBezTo>
                <a:cubicBezTo>
                  <a:pt x="528" y="114"/>
                  <a:pt x="528" y="114"/>
                  <a:pt x="528" y="114"/>
                </a:cubicBezTo>
                <a:cubicBezTo>
                  <a:pt x="528" y="114"/>
                  <a:pt x="528" y="114"/>
                  <a:pt x="528" y="114"/>
                </a:cubicBezTo>
                <a:cubicBezTo>
                  <a:pt x="528" y="114"/>
                  <a:pt x="528" y="114"/>
                  <a:pt x="528" y="114"/>
                </a:cubicBezTo>
                <a:cubicBezTo>
                  <a:pt x="528" y="114"/>
                  <a:pt x="528" y="114"/>
                  <a:pt x="528" y="114"/>
                </a:cubicBezTo>
                <a:cubicBezTo>
                  <a:pt x="528" y="114"/>
                  <a:pt x="528" y="114"/>
                  <a:pt x="528" y="114"/>
                </a:cubicBezTo>
                <a:cubicBezTo>
                  <a:pt x="529" y="114"/>
                  <a:pt x="529" y="114"/>
                  <a:pt x="529" y="114"/>
                </a:cubicBezTo>
                <a:cubicBezTo>
                  <a:pt x="532" y="107"/>
                  <a:pt x="532" y="107"/>
                  <a:pt x="532" y="107"/>
                </a:cubicBezTo>
                <a:cubicBezTo>
                  <a:pt x="533" y="107"/>
                  <a:pt x="533" y="107"/>
                  <a:pt x="533" y="107"/>
                </a:cubicBezTo>
                <a:cubicBezTo>
                  <a:pt x="533" y="107"/>
                  <a:pt x="533" y="107"/>
                  <a:pt x="533" y="107"/>
                </a:cubicBezTo>
                <a:cubicBezTo>
                  <a:pt x="533" y="107"/>
                  <a:pt x="533" y="107"/>
                  <a:pt x="533" y="107"/>
                </a:cubicBezTo>
                <a:cubicBezTo>
                  <a:pt x="533" y="107"/>
                  <a:pt x="533" y="107"/>
                  <a:pt x="533" y="107"/>
                </a:cubicBezTo>
                <a:cubicBezTo>
                  <a:pt x="533" y="107"/>
                  <a:pt x="533" y="107"/>
                  <a:pt x="533" y="107"/>
                </a:cubicBezTo>
                <a:cubicBezTo>
                  <a:pt x="533" y="107"/>
                  <a:pt x="533" y="107"/>
                  <a:pt x="533" y="107"/>
                </a:cubicBezTo>
                <a:cubicBezTo>
                  <a:pt x="533" y="107"/>
                  <a:pt x="533" y="107"/>
                  <a:pt x="533" y="107"/>
                </a:cubicBezTo>
                <a:cubicBezTo>
                  <a:pt x="533" y="107"/>
                  <a:pt x="533" y="107"/>
                  <a:pt x="533" y="107"/>
                </a:cubicBezTo>
                <a:cubicBezTo>
                  <a:pt x="533" y="107"/>
                  <a:pt x="533" y="107"/>
                  <a:pt x="533" y="107"/>
                </a:cubicBezTo>
                <a:cubicBezTo>
                  <a:pt x="533" y="107"/>
                  <a:pt x="533" y="107"/>
                  <a:pt x="533" y="107"/>
                </a:cubicBezTo>
                <a:cubicBezTo>
                  <a:pt x="533" y="107"/>
                  <a:pt x="533" y="107"/>
                  <a:pt x="533" y="107"/>
                </a:cubicBezTo>
                <a:cubicBezTo>
                  <a:pt x="534" y="107"/>
                  <a:pt x="534" y="107"/>
                  <a:pt x="534" y="107"/>
                </a:cubicBezTo>
                <a:cubicBezTo>
                  <a:pt x="534" y="107"/>
                  <a:pt x="534" y="107"/>
                  <a:pt x="534" y="107"/>
                </a:cubicBezTo>
                <a:cubicBezTo>
                  <a:pt x="534" y="107"/>
                  <a:pt x="534" y="107"/>
                  <a:pt x="534" y="107"/>
                </a:cubicBezTo>
                <a:cubicBezTo>
                  <a:pt x="534" y="107"/>
                  <a:pt x="534" y="107"/>
                  <a:pt x="534" y="107"/>
                </a:cubicBezTo>
                <a:cubicBezTo>
                  <a:pt x="534" y="107"/>
                  <a:pt x="534" y="107"/>
                  <a:pt x="534" y="107"/>
                </a:cubicBezTo>
                <a:cubicBezTo>
                  <a:pt x="534" y="107"/>
                  <a:pt x="534" y="107"/>
                  <a:pt x="534" y="107"/>
                </a:cubicBezTo>
                <a:cubicBezTo>
                  <a:pt x="534" y="107"/>
                  <a:pt x="534" y="107"/>
                  <a:pt x="534" y="107"/>
                </a:cubicBezTo>
                <a:cubicBezTo>
                  <a:pt x="534" y="107"/>
                  <a:pt x="534" y="107"/>
                  <a:pt x="534" y="107"/>
                </a:cubicBezTo>
                <a:cubicBezTo>
                  <a:pt x="534" y="107"/>
                  <a:pt x="534" y="107"/>
                  <a:pt x="534" y="107"/>
                </a:cubicBezTo>
                <a:cubicBezTo>
                  <a:pt x="534" y="107"/>
                  <a:pt x="534" y="107"/>
                  <a:pt x="534" y="107"/>
                </a:cubicBezTo>
                <a:cubicBezTo>
                  <a:pt x="535" y="107"/>
                  <a:pt x="535" y="107"/>
                  <a:pt x="535" y="107"/>
                </a:cubicBezTo>
                <a:cubicBezTo>
                  <a:pt x="535" y="107"/>
                  <a:pt x="535" y="107"/>
                  <a:pt x="535" y="107"/>
                </a:cubicBezTo>
                <a:cubicBezTo>
                  <a:pt x="535" y="107"/>
                  <a:pt x="535" y="107"/>
                  <a:pt x="535" y="107"/>
                </a:cubicBezTo>
                <a:cubicBezTo>
                  <a:pt x="535" y="106"/>
                  <a:pt x="535" y="106"/>
                  <a:pt x="535" y="106"/>
                </a:cubicBezTo>
                <a:cubicBezTo>
                  <a:pt x="535" y="106"/>
                  <a:pt x="535" y="106"/>
                  <a:pt x="535" y="106"/>
                </a:cubicBezTo>
                <a:cubicBezTo>
                  <a:pt x="535" y="106"/>
                  <a:pt x="535" y="106"/>
                  <a:pt x="535" y="106"/>
                </a:cubicBezTo>
                <a:cubicBezTo>
                  <a:pt x="535" y="106"/>
                  <a:pt x="535" y="106"/>
                  <a:pt x="535" y="106"/>
                </a:cubicBezTo>
                <a:cubicBezTo>
                  <a:pt x="535" y="106"/>
                  <a:pt x="535" y="106"/>
                  <a:pt x="535" y="106"/>
                </a:cubicBezTo>
                <a:cubicBezTo>
                  <a:pt x="536" y="106"/>
                  <a:pt x="536" y="106"/>
                  <a:pt x="536" y="106"/>
                </a:cubicBezTo>
                <a:cubicBezTo>
                  <a:pt x="539" y="105"/>
                  <a:pt x="539" y="105"/>
                  <a:pt x="539" y="105"/>
                </a:cubicBezTo>
                <a:cubicBezTo>
                  <a:pt x="549" y="102"/>
                  <a:pt x="549" y="102"/>
                  <a:pt x="549" y="102"/>
                </a:cubicBezTo>
                <a:cubicBezTo>
                  <a:pt x="546" y="105"/>
                  <a:pt x="542" y="105"/>
                  <a:pt x="539" y="108"/>
                </a:cubicBezTo>
                <a:cubicBezTo>
                  <a:pt x="538" y="109"/>
                  <a:pt x="536" y="111"/>
                  <a:pt x="536" y="115"/>
                </a:cubicBezTo>
                <a:cubicBezTo>
                  <a:pt x="536" y="118"/>
                  <a:pt x="537" y="120"/>
                  <a:pt x="539" y="121"/>
                </a:cubicBezTo>
                <a:cubicBezTo>
                  <a:pt x="542" y="122"/>
                  <a:pt x="546" y="121"/>
                  <a:pt x="548" y="115"/>
                </a:cubicBezTo>
                <a:cubicBezTo>
                  <a:pt x="551" y="120"/>
                  <a:pt x="551" y="120"/>
                  <a:pt x="551" y="120"/>
                </a:cubicBezTo>
                <a:cubicBezTo>
                  <a:pt x="554" y="119"/>
                  <a:pt x="554" y="119"/>
                  <a:pt x="554" y="119"/>
                </a:cubicBezTo>
                <a:cubicBezTo>
                  <a:pt x="558" y="118"/>
                  <a:pt x="558" y="118"/>
                  <a:pt x="558" y="118"/>
                </a:cubicBezTo>
                <a:cubicBezTo>
                  <a:pt x="559" y="118"/>
                  <a:pt x="559" y="118"/>
                  <a:pt x="559" y="118"/>
                </a:cubicBezTo>
                <a:cubicBezTo>
                  <a:pt x="565" y="116"/>
                  <a:pt x="565" y="116"/>
                  <a:pt x="565" y="116"/>
                </a:cubicBezTo>
                <a:cubicBezTo>
                  <a:pt x="567" y="115"/>
                  <a:pt x="567" y="115"/>
                  <a:pt x="567" y="115"/>
                </a:cubicBezTo>
                <a:cubicBezTo>
                  <a:pt x="566" y="113"/>
                  <a:pt x="566" y="113"/>
                  <a:pt x="566" y="113"/>
                </a:cubicBezTo>
                <a:cubicBezTo>
                  <a:pt x="572" y="108"/>
                  <a:pt x="572" y="108"/>
                  <a:pt x="572" y="108"/>
                </a:cubicBezTo>
                <a:cubicBezTo>
                  <a:pt x="573" y="107"/>
                  <a:pt x="573" y="107"/>
                  <a:pt x="573" y="107"/>
                </a:cubicBezTo>
                <a:cubicBezTo>
                  <a:pt x="574" y="107"/>
                  <a:pt x="574" y="107"/>
                  <a:pt x="574" y="107"/>
                </a:cubicBezTo>
                <a:cubicBezTo>
                  <a:pt x="579" y="107"/>
                  <a:pt x="579" y="107"/>
                  <a:pt x="579" y="107"/>
                </a:cubicBezTo>
                <a:cubicBezTo>
                  <a:pt x="582" y="107"/>
                  <a:pt x="582" y="107"/>
                  <a:pt x="582" y="107"/>
                </a:cubicBezTo>
                <a:cubicBezTo>
                  <a:pt x="587" y="107"/>
                  <a:pt x="587" y="107"/>
                  <a:pt x="587" y="107"/>
                </a:cubicBezTo>
                <a:cubicBezTo>
                  <a:pt x="585" y="109"/>
                  <a:pt x="584" y="109"/>
                  <a:pt x="582" y="109"/>
                </a:cubicBezTo>
                <a:cubicBezTo>
                  <a:pt x="581" y="109"/>
                  <a:pt x="580" y="109"/>
                  <a:pt x="579" y="110"/>
                </a:cubicBezTo>
                <a:cubicBezTo>
                  <a:pt x="578" y="110"/>
                  <a:pt x="576" y="111"/>
                  <a:pt x="574" y="112"/>
                </a:cubicBezTo>
                <a:cubicBezTo>
                  <a:pt x="574" y="113"/>
                  <a:pt x="573" y="114"/>
                  <a:pt x="572" y="114"/>
                </a:cubicBezTo>
                <a:cubicBezTo>
                  <a:pt x="570" y="116"/>
                  <a:pt x="569" y="118"/>
                  <a:pt x="567" y="120"/>
                </a:cubicBezTo>
                <a:cubicBezTo>
                  <a:pt x="559" y="121"/>
                  <a:pt x="559" y="121"/>
                  <a:pt x="559" y="121"/>
                </a:cubicBezTo>
                <a:cubicBezTo>
                  <a:pt x="559" y="121"/>
                  <a:pt x="559" y="121"/>
                  <a:pt x="559" y="121"/>
                </a:cubicBezTo>
                <a:cubicBezTo>
                  <a:pt x="558" y="122"/>
                  <a:pt x="558" y="122"/>
                  <a:pt x="558" y="122"/>
                </a:cubicBezTo>
                <a:cubicBezTo>
                  <a:pt x="554" y="124"/>
                  <a:pt x="554" y="124"/>
                  <a:pt x="554" y="124"/>
                </a:cubicBezTo>
                <a:cubicBezTo>
                  <a:pt x="552" y="126"/>
                  <a:pt x="552" y="126"/>
                  <a:pt x="552" y="126"/>
                </a:cubicBezTo>
                <a:cubicBezTo>
                  <a:pt x="554" y="132"/>
                  <a:pt x="554" y="132"/>
                  <a:pt x="554" y="132"/>
                </a:cubicBezTo>
                <a:cubicBezTo>
                  <a:pt x="555" y="134"/>
                  <a:pt x="555" y="134"/>
                  <a:pt x="555" y="134"/>
                </a:cubicBezTo>
                <a:cubicBezTo>
                  <a:pt x="555" y="134"/>
                  <a:pt x="555" y="133"/>
                  <a:pt x="554" y="133"/>
                </a:cubicBezTo>
                <a:cubicBezTo>
                  <a:pt x="551" y="131"/>
                  <a:pt x="548" y="127"/>
                  <a:pt x="546" y="126"/>
                </a:cubicBezTo>
                <a:cubicBezTo>
                  <a:pt x="542" y="124"/>
                  <a:pt x="543" y="127"/>
                  <a:pt x="539" y="125"/>
                </a:cubicBezTo>
                <a:cubicBezTo>
                  <a:pt x="538" y="125"/>
                  <a:pt x="537" y="124"/>
                  <a:pt x="536" y="124"/>
                </a:cubicBezTo>
                <a:cubicBezTo>
                  <a:pt x="536" y="124"/>
                  <a:pt x="536" y="124"/>
                  <a:pt x="536" y="124"/>
                </a:cubicBezTo>
                <a:cubicBezTo>
                  <a:pt x="535" y="124"/>
                  <a:pt x="535" y="124"/>
                  <a:pt x="535" y="124"/>
                </a:cubicBezTo>
                <a:cubicBezTo>
                  <a:pt x="535" y="124"/>
                  <a:pt x="535" y="124"/>
                  <a:pt x="535" y="124"/>
                </a:cubicBezTo>
                <a:cubicBezTo>
                  <a:pt x="535" y="124"/>
                  <a:pt x="535" y="124"/>
                  <a:pt x="535" y="124"/>
                </a:cubicBezTo>
                <a:cubicBezTo>
                  <a:pt x="535" y="124"/>
                  <a:pt x="535" y="124"/>
                  <a:pt x="535" y="124"/>
                </a:cubicBezTo>
                <a:cubicBezTo>
                  <a:pt x="535" y="124"/>
                  <a:pt x="535" y="124"/>
                  <a:pt x="535" y="124"/>
                </a:cubicBezTo>
                <a:cubicBezTo>
                  <a:pt x="535" y="124"/>
                  <a:pt x="535" y="124"/>
                  <a:pt x="535" y="124"/>
                </a:cubicBezTo>
                <a:cubicBezTo>
                  <a:pt x="535" y="125"/>
                  <a:pt x="535" y="125"/>
                  <a:pt x="535" y="125"/>
                </a:cubicBezTo>
                <a:cubicBezTo>
                  <a:pt x="535" y="125"/>
                  <a:pt x="535" y="125"/>
                  <a:pt x="535" y="125"/>
                </a:cubicBezTo>
                <a:cubicBezTo>
                  <a:pt x="534" y="125"/>
                  <a:pt x="534" y="125"/>
                  <a:pt x="534" y="125"/>
                </a:cubicBezTo>
                <a:cubicBezTo>
                  <a:pt x="534" y="125"/>
                  <a:pt x="534" y="125"/>
                  <a:pt x="534" y="125"/>
                </a:cubicBezTo>
                <a:cubicBezTo>
                  <a:pt x="534" y="125"/>
                  <a:pt x="534" y="125"/>
                  <a:pt x="534" y="125"/>
                </a:cubicBezTo>
                <a:cubicBezTo>
                  <a:pt x="534" y="125"/>
                  <a:pt x="534" y="125"/>
                  <a:pt x="534" y="125"/>
                </a:cubicBezTo>
                <a:cubicBezTo>
                  <a:pt x="534" y="125"/>
                  <a:pt x="534" y="125"/>
                  <a:pt x="534" y="125"/>
                </a:cubicBezTo>
                <a:cubicBezTo>
                  <a:pt x="534" y="125"/>
                  <a:pt x="534" y="125"/>
                  <a:pt x="534" y="125"/>
                </a:cubicBezTo>
                <a:cubicBezTo>
                  <a:pt x="534" y="125"/>
                  <a:pt x="534" y="125"/>
                  <a:pt x="534" y="125"/>
                </a:cubicBezTo>
                <a:cubicBezTo>
                  <a:pt x="534" y="125"/>
                  <a:pt x="534" y="125"/>
                  <a:pt x="534" y="125"/>
                </a:cubicBezTo>
                <a:cubicBezTo>
                  <a:pt x="534" y="125"/>
                  <a:pt x="534" y="125"/>
                  <a:pt x="534" y="125"/>
                </a:cubicBezTo>
                <a:cubicBezTo>
                  <a:pt x="534" y="125"/>
                  <a:pt x="534" y="125"/>
                  <a:pt x="534" y="125"/>
                </a:cubicBezTo>
                <a:cubicBezTo>
                  <a:pt x="533" y="125"/>
                  <a:pt x="533" y="125"/>
                  <a:pt x="533" y="125"/>
                </a:cubicBezTo>
                <a:cubicBezTo>
                  <a:pt x="533" y="125"/>
                  <a:pt x="533" y="125"/>
                  <a:pt x="533" y="125"/>
                </a:cubicBezTo>
                <a:cubicBezTo>
                  <a:pt x="533" y="125"/>
                  <a:pt x="533" y="125"/>
                  <a:pt x="533" y="125"/>
                </a:cubicBezTo>
                <a:cubicBezTo>
                  <a:pt x="533" y="125"/>
                  <a:pt x="533" y="125"/>
                  <a:pt x="533" y="125"/>
                </a:cubicBezTo>
                <a:cubicBezTo>
                  <a:pt x="533" y="125"/>
                  <a:pt x="533" y="125"/>
                  <a:pt x="533" y="125"/>
                </a:cubicBezTo>
                <a:cubicBezTo>
                  <a:pt x="533" y="125"/>
                  <a:pt x="533" y="125"/>
                  <a:pt x="533" y="125"/>
                </a:cubicBezTo>
                <a:cubicBezTo>
                  <a:pt x="533" y="126"/>
                  <a:pt x="533" y="126"/>
                  <a:pt x="533" y="126"/>
                </a:cubicBezTo>
                <a:cubicBezTo>
                  <a:pt x="533" y="126"/>
                  <a:pt x="533" y="126"/>
                  <a:pt x="533" y="126"/>
                </a:cubicBezTo>
                <a:cubicBezTo>
                  <a:pt x="533" y="126"/>
                  <a:pt x="533" y="126"/>
                  <a:pt x="533" y="126"/>
                </a:cubicBezTo>
                <a:cubicBezTo>
                  <a:pt x="533" y="126"/>
                  <a:pt x="533" y="126"/>
                  <a:pt x="533" y="126"/>
                </a:cubicBezTo>
                <a:cubicBezTo>
                  <a:pt x="533" y="126"/>
                  <a:pt x="533" y="126"/>
                  <a:pt x="533" y="126"/>
                </a:cubicBezTo>
                <a:cubicBezTo>
                  <a:pt x="532" y="126"/>
                  <a:pt x="532" y="126"/>
                  <a:pt x="532" y="126"/>
                </a:cubicBezTo>
                <a:cubicBezTo>
                  <a:pt x="532" y="140"/>
                  <a:pt x="532" y="140"/>
                  <a:pt x="532" y="140"/>
                </a:cubicBezTo>
                <a:cubicBezTo>
                  <a:pt x="533" y="140"/>
                  <a:pt x="533" y="140"/>
                  <a:pt x="533" y="140"/>
                </a:cubicBezTo>
                <a:cubicBezTo>
                  <a:pt x="533" y="140"/>
                  <a:pt x="533" y="140"/>
                  <a:pt x="533" y="140"/>
                </a:cubicBezTo>
                <a:cubicBezTo>
                  <a:pt x="533" y="140"/>
                  <a:pt x="533" y="140"/>
                  <a:pt x="533" y="140"/>
                </a:cubicBezTo>
                <a:cubicBezTo>
                  <a:pt x="533" y="140"/>
                  <a:pt x="533" y="140"/>
                  <a:pt x="533" y="140"/>
                </a:cubicBezTo>
                <a:cubicBezTo>
                  <a:pt x="533" y="140"/>
                  <a:pt x="533" y="140"/>
                  <a:pt x="533" y="140"/>
                </a:cubicBezTo>
                <a:cubicBezTo>
                  <a:pt x="533" y="140"/>
                  <a:pt x="533" y="140"/>
                  <a:pt x="533" y="140"/>
                </a:cubicBezTo>
                <a:cubicBezTo>
                  <a:pt x="533" y="140"/>
                  <a:pt x="533" y="140"/>
                  <a:pt x="533" y="140"/>
                </a:cubicBezTo>
                <a:cubicBezTo>
                  <a:pt x="533" y="140"/>
                  <a:pt x="533" y="140"/>
                  <a:pt x="533" y="140"/>
                </a:cubicBezTo>
                <a:cubicBezTo>
                  <a:pt x="533" y="140"/>
                  <a:pt x="533" y="140"/>
                  <a:pt x="533" y="140"/>
                </a:cubicBezTo>
                <a:cubicBezTo>
                  <a:pt x="533" y="140"/>
                  <a:pt x="533" y="140"/>
                  <a:pt x="533" y="140"/>
                </a:cubicBezTo>
                <a:cubicBezTo>
                  <a:pt x="533" y="140"/>
                  <a:pt x="533" y="140"/>
                  <a:pt x="533" y="140"/>
                </a:cubicBezTo>
                <a:cubicBezTo>
                  <a:pt x="534" y="140"/>
                  <a:pt x="534" y="140"/>
                  <a:pt x="534" y="140"/>
                </a:cubicBezTo>
                <a:cubicBezTo>
                  <a:pt x="534" y="140"/>
                  <a:pt x="534" y="140"/>
                  <a:pt x="534" y="140"/>
                </a:cubicBezTo>
                <a:cubicBezTo>
                  <a:pt x="534" y="140"/>
                  <a:pt x="534" y="140"/>
                  <a:pt x="534" y="140"/>
                </a:cubicBezTo>
                <a:cubicBezTo>
                  <a:pt x="534" y="140"/>
                  <a:pt x="534" y="140"/>
                  <a:pt x="534" y="140"/>
                </a:cubicBezTo>
                <a:cubicBezTo>
                  <a:pt x="534" y="140"/>
                  <a:pt x="534" y="140"/>
                  <a:pt x="534" y="140"/>
                </a:cubicBezTo>
                <a:cubicBezTo>
                  <a:pt x="534" y="140"/>
                  <a:pt x="534" y="140"/>
                  <a:pt x="534" y="140"/>
                </a:cubicBezTo>
                <a:cubicBezTo>
                  <a:pt x="534" y="140"/>
                  <a:pt x="534" y="140"/>
                  <a:pt x="534" y="140"/>
                </a:cubicBezTo>
                <a:cubicBezTo>
                  <a:pt x="534" y="140"/>
                  <a:pt x="534" y="140"/>
                  <a:pt x="534" y="140"/>
                </a:cubicBezTo>
                <a:cubicBezTo>
                  <a:pt x="534" y="140"/>
                  <a:pt x="534" y="140"/>
                  <a:pt x="534" y="140"/>
                </a:cubicBezTo>
                <a:cubicBezTo>
                  <a:pt x="534" y="140"/>
                  <a:pt x="534" y="140"/>
                  <a:pt x="534" y="140"/>
                </a:cubicBezTo>
                <a:cubicBezTo>
                  <a:pt x="535" y="140"/>
                  <a:pt x="535" y="140"/>
                  <a:pt x="535" y="140"/>
                </a:cubicBezTo>
                <a:cubicBezTo>
                  <a:pt x="535" y="140"/>
                  <a:pt x="535" y="140"/>
                  <a:pt x="535" y="140"/>
                </a:cubicBezTo>
                <a:cubicBezTo>
                  <a:pt x="535" y="140"/>
                  <a:pt x="535" y="140"/>
                  <a:pt x="535" y="140"/>
                </a:cubicBezTo>
                <a:cubicBezTo>
                  <a:pt x="535" y="140"/>
                  <a:pt x="535" y="140"/>
                  <a:pt x="535" y="140"/>
                </a:cubicBezTo>
                <a:cubicBezTo>
                  <a:pt x="535" y="140"/>
                  <a:pt x="535" y="140"/>
                  <a:pt x="535" y="140"/>
                </a:cubicBezTo>
                <a:cubicBezTo>
                  <a:pt x="535" y="140"/>
                  <a:pt x="535" y="140"/>
                  <a:pt x="535" y="140"/>
                </a:cubicBezTo>
                <a:cubicBezTo>
                  <a:pt x="535" y="140"/>
                  <a:pt x="535" y="140"/>
                  <a:pt x="535" y="140"/>
                </a:cubicBezTo>
                <a:cubicBezTo>
                  <a:pt x="535" y="140"/>
                  <a:pt x="535" y="140"/>
                  <a:pt x="535" y="140"/>
                </a:cubicBezTo>
                <a:cubicBezTo>
                  <a:pt x="536" y="140"/>
                  <a:pt x="536" y="140"/>
                  <a:pt x="536" y="140"/>
                </a:cubicBezTo>
                <a:cubicBezTo>
                  <a:pt x="537" y="140"/>
                  <a:pt x="537" y="140"/>
                  <a:pt x="537" y="140"/>
                </a:cubicBezTo>
                <a:cubicBezTo>
                  <a:pt x="537" y="144"/>
                  <a:pt x="537" y="144"/>
                  <a:pt x="537" y="144"/>
                </a:cubicBezTo>
                <a:cubicBezTo>
                  <a:pt x="536" y="144"/>
                  <a:pt x="536" y="144"/>
                  <a:pt x="536" y="144"/>
                </a:cubicBezTo>
                <a:cubicBezTo>
                  <a:pt x="535" y="144"/>
                  <a:pt x="535" y="144"/>
                  <a:pt x="535" y="144"/>
                </a:cubicBezTo>
                <a:cubicBezTo>
                  <a:pt x="535" y="144"/>
                  <a:pt x="535" y="144"/>
                  <a:pt x="535" y="144"/>
                </a:cubicBezTo>
                <a:cubicBezTo>
                  <a:pt x="535" y="144"/>
                  <a:pt x="535" y="144"/>
                  <a:pt x="535" y="144"/>
                </a:cubicBezTo>
                <a:cubicBezTo>
                  <a:pt x="535" y="144"/>
                  <a:pt x="535" y="144"/>
                  <a:pt x="535" y="144"/>
                </a:cubicBezTo>
                <a:cubicBezTo>
                  <a:pt x="535" y="144"/>
                  <a:pt x="535" y="144"/>
                  <a:pt x="535" y="144"/>
                </a:cubicBezTo>
                <a:cubicBezTo>
                  <a:pt x="535" y="144"/>
                  <a:pt x="535" y="144"/>
                  <a:pt x="535" y="144"/>
                </a:cubicBezTo>
                <a:cubicBezTo>
                  <a:pt x="535" y="144"/>
                  <a:pt x="535" y="144"/>
                  <a:pt x="535" y="144"/>
                </a:cubicBezTo>
                <a:cubicBezTo>
                  <a:pt x="535" y="144"/>
                  <a:pt x="535" y="144"/>
                  <a:pt x="535" y="144"/>
                </a:cubicBezTo>
                <a:cubicBezTo>
                  <a:pt x="534" y="144"/>
                  <a:pt x="534" y="144"/>
                  <a:pt x="534" y="144"/>
                </a:cubicBezTo>
                <a:cubicBezTo>
                  <a:pt x="534" y="144"/>
                  <a:pt x="534" y="144"/>
                  <a:pt x="534" y="144"/>
                </a:cubicBezTo>
                <a:cubicBezTo>
                  <a:pt x="534" y="144"/>
                  <a:pt x="534" y="144"/>
                  <a:pt x="534" y="144"/>
                </a:cubicBezTo>
                <a:cubicBezTo>
                  <a:pt x="534" y="144"/>
                  <a:pt x="534" y="144"/>
                  <a:pt x="534" y="144"/>
                </a:cubicBezTo>
                <a:cubicBezTo>
                  <a:pt x="534" y="144"/>
                  <a:pt x="534" y="144"/>
                  <a:pt x="534" y="144"/>
                </a:cubicBezTo>
                <a:cubicBezTo>
                  <a:pt x="534" y="144"/>
                  <a:pt x="534" y="144"/>
                  <a:pt x="534" y="144"/>
                </a:cubicBezTo>
                <a:cubicBezTo>
                  <a:pt x="534" y="144"/>
                  <a:pt x="534" y="144"/>
                  <a:pt x="534" y="144"/>
                </a:cubicBezTo>
                <a:cubicBezTo>
                  <a:pt x="534" y="144"/>
                  <a:pt x="534" y="144"/>
                  <a:pt x="534" y="144"/>
                </a:cubicBezTo>
                <a:cubicBezTo>
                  <a:pt x="534" y="144"/>
                  <a:pt x="534" y="144"/>
                  <a:pt x="534" y="144"/>
                </a:cubicBezTo>
                <a:cubicBezTo>
                  <a:pt x="534" y="144"/>
                  <a:pt x="534" y="144"/>
                  <a:pt x="534" y="144"/>
                </a:cubicBezTo>
                <a:cubicBezTo>
                  <a:pt x="533" y="144"/>
                  <a:pt x="533" y="144"/>
                  <a:pt x="533" y="144"/>
                </a:cubicBezTo>
                <a:cubicBezTo>
                  <a:pt x="533" y="144"/>
                  <a:pt x="533" y="144"/>
                  <a:pt x="533" y="144"/>
                </a:cubicBezTo>
                <a:cubicBezTo>
                  <a:pt x="533" y="144"/>
                  <a:pt x="533" y="144"/>
                  <a:pt x="533" y="144"/>
                </a:cubicBezTo>
                <a:cubicBezTo>
                  <a:pt x="533" y="144"/>
                  <a:pt x="533" y="144"/>
                  <a:pt x="533" y="144"/>
                </a:cubicBezTo>
                <a:cubicBezTo>
                  <a:pt x="533" y="144"/>
                  <a:pt x="533" y="144"/>
                  <a:pt x="533" y="144"/>
                </a:cubicBezTo>
                <a:cubicBezTo>
                  <a:pt x="533" y="144"/>
                  <a:pt x="533" y="144"/>
                  <a:pt x="533" y="144"/>
                </a:cubicBezTo>
                <a:cubicBezTo>
                  <a:pt x="533" y="144"/>
                  <a:pt x="533" y="144"/>
                  <a:pt x="533" y="144"/>
                </a:cubicBezTo>
                <a:cubicBezTo>
                  <a:pt x="533" y="144"/>
                  <a:pt x="533" y="144"/>
                  <a:pt x="533" y="144"/>
                </a:cubicBezTo>
                <a:cubicBezTo>
                  <a:pt x="533" y="144"/>
                  <a:pt x="533" y="144"/>
                  <a:pt x="533" y="144"/>
                </a:cubicBezTo>
                <a:cubicBezTo>
                  <a:pt x="533" y="144"/>
                  <a:pt x="533" y="144"/>
                  <a:pt x="533" y="144"/>
                </a:cubicBezTo>
                <a:cubicBezTo>
                  <a:pt x="533" y="144"/>
                  <a:pt x="533" y="144"/>
                  <a:pt x="533" y="144"/>
                </a:cubicBezTo>
                <a:cubicBezTo>
                  <a:pt x="530" y="144"/>
                  <a:pt x="530" y="144"/>
                  <a:pt x="530" y="144"/>
                </a:cubicBezTo>
                <a:cubicBezTo>
                  <a:pt x="529" y="121"/>
                  <a:pt x="529" y="121"/>
                  <a:pt x="529" y="121"/>
                </a:cubicBezTo>
                <a:cubicBezTo>
                  <a:pt x="528" y="122"/>
                  <a:pt x="528" y="122"/>
                  <a:pt x="528" y="122"/>
                </a:cubicBezTo>
                <a:cubicBezTo>
                  <a:pt x="528" y="122"/>
                  <a:pt x="528" y="122"/>
                  <a:pt x="528" y="122"/>
                </a:cubicBezTo>
                <a:cubicBezTo>
                  <a:pt x="528" y="122"/>
                  <a:pt x="528" y="122"/>
                  <a:pt x="528" y="122"/>
                </a:cubicBezTo>
                <a:cubicBezTo>
                  <a:pt x="528" y="122"/>
                  <a:pt x="528" y="122"/>
                  <a:pt x="528" y="122"/>
                </a:cubicBezTo>
                <a:cubicBezTo>
                  <a:pt x="528" y="122"/>
                  <a:pt x="528" y="122"/>
                  <a:pt x="528" y="122"/>
                </a:cubicBezTo>
                <a:cubicBezTo>
                  <a:pt x="528" y="122"/>
                  <a:pt x="528" y="122"/>
                  <a:pt x="528" y="122"/>
                </a:cubicBezTo>
                <a:cubicBezTo>
                  <a:pt x="528" y="122"/>
                  <a:pt x="528" y="122"/>
                  <a:pt x="528" y="122"/>
                </a:cubicBezTo>
                <a:cubicBezTo>
                  <a:pt x="528" y="122"/>
                  <a:pt x="528" y="122"/>
                  <a:pt x="528" y="122"/>
                </a:cubicBezTo>
                <a:cubicBezTo>
                  <a:pt x="528" y="177"/>
                  <a:pt x="528" y="177"/>
                  <a:pt x="528" y="177"/>
                </a:cubicBezTo>
                <a:cubicBezTo>
                  <a:pt x="528" y="180"/>
                  <a:pt x="528" y="180"/>
                  <a:pt x="528" y="180"/>
                </a:cubicBezTo>
                <a:cubicBezTo>
                  <a:pt x="528" y="180"/>
                  <a:pt x="528" y="180"/>
                  <a:pt x="528" y="180"/>
                </a:cubicBezTo>
                <a:cubicBezTo>
                  <a:pt x="528" y="180"/>
                  <a:pt x="528" y="180"/>
                  <a:pt x="528" y="180"/>
                </a:cubicBezTo>
                <a:cubicBezTo>
                  <a:pt x="528" y="180"/>
                  <a:pt x="528" y="180"/>
                  <a:pt x="528" y="180"/>
                </a:cubicBezTo>
                <a:cubicBezTo>
                  <a:pt x="528" y="181"/>
                  <a:pt x="528" y="181"/>
                  <a:pt x="528" y="181"/>
                </a:cubicBezTo>
                <a:cubicBezTo>
                  <a:pt x="528" y="181"/>
                  <a:pt x="528" y="181"/>
                  <a:pt x="528" y="181"/>
                </a:cubicBezTo>
                <a:cubicBezTo>
                  <a:pt x="528" y="181"/>
                  <a:pt x="528" y="181"/>
                  <a:pt x="528" y="181"/>
                </a:cubicBezTo>
                <a:cubicBezTo>
                  <a:pt x="528" y="181"/>
                  <a:pt x="528" y="181"/>
                  <a:pt x="528" y="181"/>
                </a:cubicBezTo>
                <a:cubicBezTo>
                  <a:pt x="529" y="184"/>
                  <a:pt x="529" y="185"/>
                  <a:pt x="533" y="185"/>
                </a:cubicBezTo>
                <a:cubicBezTo>
                  <a:pt x="533" y="185"/>
                  <a:pt x="533" y="185"/>
                  <a:pt x="533" y="185"/>
                </a:cubicBezTo>
                <a:cubicBezTo>
                  <a:pt x="533" y="185"/>
                  <a:pt x="533" y="185"/>
                  <a:pt x="533" y="185"/>
                </a:cubicBezTo>
                <a:cubicBezTo>
                  <a:pt x="533" y="185"/>
                  <a:pt x="533" y="185"/>
                  <a:pt x="533" y="185"/>
                </a:cubicBezTo>
                <a:cubicBezTo>
                  <a:pt x="533" y="185"/>
                  <a:pt x="533" y="185"/>
                  <a:pt x="533" y="185"/>
                </a:cubicBezTo>
                <a:cubicBezTo>
                  <a:pt x="533" y="185"/>
                  <a:pt x="533" y="185"/>
                  <a:pt x="533" y="185"/>
                </a:cubicBezTo>
                <a:cubicBezTo>
                  <a:pt x="533" y="185"/>
                  <a:pt x="533" y="185"/>
                  <a:pt x="533" y="185"/>
                </a:cubicBezTo>
                <a:cubicBezTo>
                  <a:pt x="533" y="185"/>
                  <a:pt x="533" y="185"/>
                  <a:pt x="533" y="185"/>
                </a:cubicBezTo>
                <a:cubicBezTo>
                  <a:pt x="533" y="185"/>
                  <a:pt x="533" y="185"/>
                  <a:pt x="533" y="185"/>
                </a:cubicBezTo>
                <a:cubicBezTo>
                  <a:pt x="533" y="185"/>
                  <a:pt x="533" y="185"/>
                  <a:pt x="533" y="185"/>
                </a:cubicBezTo>
                <a:cubicBezTo>
                  <a:pt x="533" y="185"/>
                  <a:pt x="533" y="185"/>
                  <a:pt x="533" y="185"/>
                </a:cubicBezTo>
                <a:cubicBezTo>
                  <a:pt x="534" y="185"/>
                  <a:pt x="534" y="185"/>
                  <a:pt x="534" y="185"/>
                </a:cubicBezTo>
                <a:cubicBezTo>
                  <a:pt x="534" y="185"/>
                  <a:pt x="534" y="185"/>
                  <a:pt x="534" y="185"/>
                </a:cubicBezTo>
                <a:cubicBezTo>
                  <a:pt x="534" y="185"/>
                  <a:pt x="534" y="185"/>
                  <a:pt x="534" y="185"/>
                </a:cubicBezTo>
                <a:cubicBezTo>
                  <a:pt x="534" y="185"/>
                  <a:pt x="534" y="185"/>
                  <a:pt x="534" y="185"/>
                </a:cubicBezTo>
                <a:cubicBezTo>
                  <a:pt x="534" y="185"/>
                  <a:pt x="534" y="185"/>
                  <a:pt x="534" y="185"/>
                </a:cubicBezTo>
                <a:cubicBezTo>
                  <a:pt x="534" y="185"/>
                  <a:pt x="534" y="185"/>
                  <a:pt x="534" y="185"/>
                </a:cubicBezTo>
                <a:cubicBezTo>
                  <a:pt x="534" y="185"/>
                  <a:pt x="534" y="185"/>
                  <a:pt x="534" y="185"/>
                </a:cubicBezTo>
                <a:cubicBezTo>
                  <a:pt x="534" y="185"/>
                  <a:pt x="534" y="185"/>
                  <a:pt x="534" y="185"/>
                </a:cubicBezTo>
                <a:cubicBezTo>
                  <a:pt x="534" y="185"/>
                  <a:pt x="534" y="185"/>
                  <a:pt x="534" y="185"/>
                </a:cubicBezTo>
                <a:cubicBezTo>
                  <a:pt x="534" y="185"/>
                  <a:pt x="534" y="185"/>
                  <a:pt x="534" y="185"/>
                </a:cubicBezTo>
                <a:cubicBezTo>
                  <a:pt x="535" y="185"/>
                  <a:pt x="535" y="185"/>
                  <a:pt x="535" y="185"/>
                </a:cubicBezTo>
                <a:cubicBezTo>
                  <a:pt x="535" y="185"/>
                  <a:pt x="535" y="185"/>
                  <a:pt x="535" y="185"/>
                </a:cubicBezTo>
                <a:cubicBezTo>
                  <a:pt x="535" y="185"/>
                  <a:pt x="535" y="185"/>
                  <a:pt x="535" y="185"/>
                </a:cubicBezTo>
                <a:cubicBezTo>
                  <a:pt x="535" y="185"/>
                  <a:pt x="535" y="185"/>
                  <a:pt x="535" y="185"/>
                </a:cubicBezTo>
                <a:cubicBezTo>
                  <a:pt x="535" y="185"/>
                  <a:pt x="535" y="185"/>
                  <a:pt x="535" y="185"/>
                </a:cubicBezTo>
                <a:cubicBezTo>
                  <a:pt x="535" y="185"/>
                  <a:pt x="535" y="185"/>
                  <a:pt x="535" y="185"/>
                </a:cubicBezTo>
                <a:cubicBezTo>
                  <a:pt x="535" y="185"/>
                  <a:pt x="535" y="185"/>
                  <a:pt x="535" y="185"/>
                </a:cubicBezTo>
                <a:cubicBezTo>
                  <a:pt x="535" y="185"/>
                  <a:pt x="535" y="185"/>
                  <a:pt x="535" y="185"/>
                </a:cubicBezTo>
                <a:cubicBezTo>
                  <a:pt x="536" y="185"/>
                  <a:pt x="536" y="185"/>
                  <a:pt x="536" y="185"/>
                </a:cubicBezTo>
                <a:cubicBezTo>
                  <a:pt x="537" y="185"/>
                  <a:pt x="538" y="185"/>
                  <a:pt x="539" y="185"/>
                </a:cubicBezTo>
                <a:cubicBezTo>
                  <a:pt x="541" y="185"/>
                  <a:pt x="542" y="185"/>
                  <a:pt x="544" y="185"/>
                </a:cubicBezTo>
                <a:cubicBezTo>
                  <a:pt x="540" y="193"/>
                  <a:pt x="540" y="193"/>
                  <a:pt x="540" y="193"/>
                </a:cubicBezTo>
                <a:cubicBezTo>
                  <a:pt x="543" y="199"/>
                  <a:pt x="543" y="199"/>
                  <a:pt x="543" y="199"/>
                </a:cubicBezTo>
                <a:cubicBezTo>
                  <a:pt x="550" y="204"/>
                  <a:pt x="550" y="204"/>
                  <a:pt x="550" y="204"/>
                </a:cubicBezTo>
                <a:cubicBezTo>
                  <a:pt x="539" y="204"/>
                  <a:pt x="539" y="204"/>
                  <a:pt x="539" y="204"/>
                </a:cubicBezTo>
                <a:cubicBezTo>
                  <a:pt x="539" y="204"/>
                  <a:pt x="539" y="204"/>
                  <a:pt x="539" y="204"/>
                </a:cubicBezTo>
                <a:cubicBezTo>
                  <a:pt x="539" y="204"/>
                  <a:pt x="539" y="204"/>
                  <a:pt x="539" y="204"/>
                </a:cubicBezTo>
                <a:cubicBezTo>
                  <a:pt x="540" y="201"/>
                  <a:pt x="540" y="199"/>
                  <a:pt x="539" y="198"/>
                </a:cubicBezTo>
                <a:cubicBezTo>
                  <a:pt x="538" y="196"/>
                  <a:pt x="537" y="195"/>
                  <a:pt x="536" y="194"/>
                </a:cubicBezTo>
                <a:cubicBezTo>
                  <a:pt x="535" y="194"/>
                  <a:pt x="535" y="194"/>
                  <a:pt x="535" y="194"/>
                </a:cubicBezTo>
                <a:cubicBezTo>
                  <a:pt x="535" y="194"/>
                  <a:pt x="535" y="194"/>
                  <a:pt x="535" y="194"/>
                </a:cubicBezTo>
                <a:cubicBezTo>
                  <a:pt x="535" y="194"/>
                  <a:pt x="535" y="194"/>
                  <a:pt x="535" y="194"/>
                </a:cubicBezTo>
                <a:cubicBezTo>
                  <a:pt x="535" y="194"/>
                  <a:pt x="535" y="194"/>
                  <a:pt x="535" y="194"/>
                </a:cubicBezTo>
                <a:cubicBezTo>
                  <a:pt x="535" y="194"/>
                  <a:pt x="535" y="194"/>
                  <a:pt x="535" y="194"/>
                </a:cubicBezTo>
                <a:cubicBezTo>
                  <a:pt x="535" y="194"/>
                  <a:pt x="535" y="194"/>
                  <a:pt x="535" y="194"/>
                </a:cubicBezTo>
                <a:cubicBezTo>
                  <a:pt x="535" y="194"/>
                  <a:pt x="535" y="194"/>
                  <a:pt x="535" y="194"/>
                </a:cubicBezTo>
                <a:cubicBezTo>
                  <a:pt x="535" y="194"/>
                  <a:pt x="535" y="194"/>
                  <a:pt x="535" y="194"/>
                </a:cubicBezTo>
                <a:cubicBezTo>
                  <a:pt x="534" y="194"/>
                  <a:pt x="534" y="194"/>
                  <a:pt x="534" y="194"/>
                </a:cubicBezTo>
                <a:cubicBezTo>
                  <a:pt x="534" y="194"/>
                  <a:pt x="534" y="194"/>
                  <a:pt x="534" y="194"/>
                </a:cubicBezTo>
                <a:cubicBezTo>
                  <a:pt x="534" y="194"/>
                  <a:pt x="534" y="194"/>
                  <a:pt x="534" y="194"/>
                </a:cubicBezTo>
                <a:cubicBezTo>
                  <a:pt x="534" y="194"/>
                  <a:pt x="534" y="194"/>
                  <a:pt x="534" y="194"/>
                </a:cubicBezTo>
                <a:cubicBezTo>
                  <a:pt x="534" y="194"/>
                  <a:pt x="534" y="194"/>
                  <a:pt x="534" y="194"/>
                </a:cubicBezTo>
                <a:cubicBezTo>
                  <a:pt x="534" y="194"/>
                  <a:pt x="534" y="194"/>
                  <a:pt x="534" y="194"/>
                </a:cubicBezTo>
                <a:cubicBezTo>
                  <a:pt x="534" y="194"/>
                  <a:pt x="534" y="194"/>
                  <a:pt x="534" y="194"/>
                </a:cubicBezTo>
                <a:cubicBezTo>
                  <a:pt x="534" y="194"/>
                  <a:pt x="534" y="194"/>
                  <a:pt x="534" y="194"/>
                </a:cubicBezTo>
                <a:cubicBezTo>
                  <a:pt x="534" y="194"/>
                  <a:pt x="534" y="194"/>
                  <a:pt x="534" y="194"/>
                </a:cubicBezTo>
                <a:cubicBezTo>
                  <a:pt x="534" y="194"/>
                  <a:pt x="534" y="194"/>
                  <a:pt x="534" y="194"/>
                </a:cubicBezTo>
                <a:cubicBezTo>
                  <a:pt x="533" y="194"/>
                  <a:pt x="533" y="194"/>
                  <a:pt x="533" y="194"/>
                </a:cubicBezTo>
                <a:cubicBezTo>
                  <a:pt x="533" y="194"/>
                  <a:pt x="533" y="194"/>
                  <a:pt x="533" y="194"/>
                </a:cubicBezTo>
                <a:cubicBezTo>
                  <a:pt x="533" y="194"/>
                  <a:pt x="533" y="194"/>
                  <a:pt x="533" y="194"/>
                </a:cubicBezTo>
                <a:cubicBezTo>
                  <a:pt x="533" y="194"/>
                  <a:pt x="533" y="194"/>
                  <a:pt x="533" y="194"/>
                </a:cubicBezTo>
                <a:cubicBezTo>
                  <a:pt x="533" y="194"/>
                  <a:pt x="533" y="194"/>
                  <a:pt x="533" y="194"/>
                </a:cubicBezTo>
                <a:cubicBezTo>
                  <a:pt x="533" y="194"/>
                  <a:pt x="533" y="194"/>
                  <a:pt x="533" y="194"/>
                </a:cubicBezTo>
                <a:cubicBezTo>
                  <a:pt x="533" y="194"/>
                  <a:pt x="533" y="194"/>
                  <a:pt x="533" y="194"/>
                </a:cubicBezTo>
                <a:cubicBezTo>
                  <a:pt x="533" y="193"/>
                  <a:pt x="533" y="193"/>
                  <a:pt x="533" y="193"/>
                </a:cubicBezTo>
                <a:cubicBezTo>
                  <a:pt x="533" y="193"/>
                  <a:pt x="533" y="193"/>
                  <a:pt x="533" y="193"/>
                </a:cubicBezTo>
                <a:cubicBezTo>
                  <a:pt x="533" y="193"/>
                  <a:pt x="533" y="193"/>
                  <a:pt x="533" y="193"/>
                </a:cubicBezTo>
                <a:cubicBezTo>
                  <a:pt x="533" y="193"/>
                  <a:pt x="533" y="193"/>
                  <a:pt x="533" y="193"/>
                </a:cubicBezTo>
                <a:cubicBezTo>
                  <a:pt x="532" y="193"/>
                  <a:pt x="530" y="193"/>
                  <a:pt x="528" y="192"/>
                </a:cubicBezTo>
                <a:cubicBezTo>
                  <a:pt x="528" y="192"/>
                  <a:pt x="528" y="192"/>
                  <a:pt x="528" y="192"/>
                </a:cubicBezTo>
                <a:cubicBezTo>
                  <a:pt x="528" y="192"/>
                  <a:pt x="528" y="192"/>
                  <a:pt x="528" y="192"/>
                </a:cubicBezTo>
                <a:cubicBezTo>
                  <a:pt x="528" y="192"/>
                  <a:pt x="528" y="192"/>
                  <a:pt x="528" y="192"/>
                </a:cubicBezTo>
                <a:cubicBezTo>
                  <a:pt x="528" y="192"/>
                  <a:pt x="528" y="192"/>
                  <a:pt x="528" y="192"/>
                </a:cubicBezTo>
                <a:cubicBezTo>
                  <a:pt x="528" y="192"/>
                  <a:pt x="528" y="192"/>
                  <a:pt x="528" y="192"/>
                </a:cubicBezTo>
                <a:cubicBezTo>
                  <a:pt x="528" y="192"/>
                  <a:pt x="528" y="192"/>
                  <a:pt x="528" y="192"/>
                </a:cubicBezTo>
                <a:cubicBezTo>
                  <a:pt x="528" y="192"/>
                  <a:pt x="528" y="192"/>
                  <a:pt x="528" y="192"/>
                </a:cubicBezTo>
                <a:cubicBezTo>
                  <a:pt x="528" y="192"/>
                  <a:pt x="528" y="192"/>
                  <a:pt x="528" y="192"/>
                </a:cubicBezTo>
                <a:cubicBezTo>
                  <a:pt x="528" y="192"/>
                  <a:pt x="528" y="192"/>
                  <a:pt x="528" y="192"/>
                </a:cubicBezTo>
                <a:cubicBezTo>
                  <a:pt x="528" y="192"/>
                  <a:pt x="528" y="192"/>
                  <a:pt x="528" y="192"/>
                </a:cubicBezTo>
                <a:cubicBezTo>
                  <a:pt x="528" y="192"/>
                  <a:pt x="528" y="192"/>
                  <a:pt x="528" y="192"/>
                </a:cubicBezTo>
                <a:cubicBezTo>
                  <a:pt x="527" y="192"/>
                  <a:pt x="527" y="192"/>
                  <a:pt x="527" y="192"/>
                </a:cubicBezTo>
                <a:cubicBezTo>
                  <a:pt x="527" y="192"/>
                  <a:pt x="527" y="192"/>
                  <a:pt x="527" y="192"/>
                </a:cubicBezTo>
                <a:cubicBezTo>
                  <a:pt x="527" y="192"/>
                  <a:pt x="527" y="192"/>
                  <a:pt x="527" y="192"/>
                </a:cubicBezTo>
                <a:cubicBezTo>
                  <a:pt x="527" y="192"/>
                  <a:pt x="527" y="192"/>
                  <a:pt x="527" y="192"/>
                </a:cubicBezTo>
                <a:cubicBezTo>
                  <a:pt x="527" y="192"/>
                  <a:pt x="527" y="192"/>
                  <a:pt x="527" y="192"/>
                </a:cubicBezTo>
                <a:cubicBezTo>
                  <a:pt x="527" y="192"/>
                  <a:pt x="527" y="192"/>
                  <a:pt x="527" y="192"/>
                </a:cubicBezTo>
                <a:cubicBezTo>
                  <a:pt x="527" y="192"/>
                  <a:pt x="527" y="192"/>
                  <a:pt x="527" y="192"/>
                </a:cubicBezTo>
                <a:cubicBezTo>
                  <a:pt x="527" y="192"/>
                  <a:pt x="527" y="192"/>
                  <a:pt x="527" y="192"/>
                </a:cubicBezTo>
                <a:cubicBezTo>
                  <a:pt x="527" y="192"/>
                  <a:pt x="527" y="192"/>
                  <a:pt x="527" y="192"/>
                </a:cubicBezTo>
                <a:cubicBezTo>
                  <a:pt x="527" y="192"/>
                  <a:pt x="527" y="192"/>
                  <a:pt x="527" y="192"/>
                </a:cubicBezTo>
                <a:cubicBezTo>
                  <a:pt x="527" y="192"/>
                  <a:pt x="527" y="192"/>
                  <a:pt x="527" y="192"/>
                </a:cubicBezTo>
                <a:cubicBezTo>
                  <a:pt x="527" y="192"/>
                  <a:pt x="527" y="192"/>
                  <a:pt x="527" y="192"/>
                </a:cubicBezTo>
                <a:cubicBezTo>
                  <a:pt x="527" y="192"/>
                  <a:pt x="527" y="192"/>
                  <a:pt x="527" y="192"/>
                </a:cubicBezTo>
                <a:cubicBezTo>
                  <a:pt x="527" y="192"/>
                  <a:pt x="527" y="192"/>
                  <a:pt x="527" y="192"/>
                </a:cubicBezTo>
                <a:cubicBezTo>
                  <a:pt x="527" y="192"/>
                  <a:pt x="527" y="192"/>
                  <a:pt x="527" y="192"/>
                </a:cubicBezTo>
                <a:cubicBezTo>
                  <a:pt x="527" y="192"/>
                  <a:pt x="527" y="192"/>
                  <a:pt x="527" y="192"/>
                </a:cubicBezTo>
                <a:cubicBezTo>
                  <a:pt x="527" y="192"/>
                  <a:pt x="527" y="192"/>
                  <a:pt x="527" y="192"/>
                </a:cubicBezTo>
                <a:cubicBezTo>
                  <a:pt x="526" y="192"/>
                  <a:pt x="526" y="192"/>
                  <a:pt x="526" y="192"/>
                </a:cubicBezTo>
                <a:cubicBezTo>
                  <a:pt x="525" y="193"/>
                  <a:pt x="525" y="194"/>
                  <a:pt x="524" y="194"/>
                </a:cubicBezTo>
                <a:cubicBezTo>
                  <a:pt x="523" y="195"/>
                  <a:pt x="522" y="196"/>
                  <a:pt x="522" y="197"/>
                </a:cubicBezTo>
                <a:cubicBezTo>
                  <a:pt x="522" y="197"/>
                  <a:pt x="523" y="199"/>
                  <a:pt x="524" y="200"/>
                </a:cubicBezTo>
                <a:cubicBezTo>
                  <a:pt x="524" y="202"/>
                  <a:pt x="525" y="203"/>
                  <a:pt x="526" y="204"/>
                </a:cubicBezTo>
                <a:cubicBezTo>
                  <a:pt x="526" y="205"/>
                  <a:pt x="527" y="206"/>
                  <a:pt x="526" y="207"/>
                </a:cubicBezTo>
                <a:cubicBezTo>
                  <a:pt x="526" y="208"/>
                  <a:pt x="526" y="208"/>
                  <a:pt x="526" y="208"/>
                </a:cubicBezTo>
                <a:cubicBezTo>
                  <a:pt x="524" y="210"/>
                  <a:pt x="524" y="210"/>
                  <a:pt x="524" y="210"/>
                </a:cubicBezTo>
                <a:cubicBezTo>
                  <a:pt x="522" y="212"/>
                  <a:pt x="522" y="212"/>
                  <a:pt x="522" y="212"/>
                </a:cubicBezTo>
                <a:cubicBezTo>
                  <a:pt x="519" y="216"/>
                  <a:pt x="519" y="216"/>
                  <a:pt x="519" y="216"/>
                </a:cubicBezTo>
                <a:cubicBezTo>
                  <a:pt x="516" y="221"/>
                  <a:pt x="516" y="221"/>
                  <a:pt x="516" y="221"/>
                </a:cubicBezTo>
                <a:cubicBezTo>
                  <a:pt x="516" y="221"/>
                  <a:pt x="516" y="221"/>
                  <a:pt x="516" y="221"/>
                </a:cubicBezTo>
                <a:cubicBezTo>
                  <a:pt x="513" y="220"/>
                  <a:pt x="513" y="220"/>
                  <a:pt x="513" y="220"/>
                </a:cubicBezTo>
                <a:cubicBezTo>
                  <a:pt x="508" y="218"/>
                  <a:pt x="508" y="218"/>
                  <a:pt x="508" y="218"/>
                </a:cubicBezTo>
                <a:cubicBezTo>
                  <a:pt x="508" y="218"/>
                  <a:pt x="508" y="218"/>
                  <a:pt x="508" y="218"/>
                </a:cubicBezTo>
                <a:cubicBezTo>
                  <a:pt x="507" y="218"/>
                  <a:pt x="507" y="218"/>
                  <a:pt x="506" y="218"/>
                </a:cubicBezTo>
                <a:cubicBezTo>
                  <a:pt x="503" y="220"/>
                  <a:pt x="501" y="220"/>
                  <a:pt x="499" y="220"/>
                </a:cubicBezTo>
                <a:cubicBezTo>
                  <a:pt x="498" y="220"/>
                  <a:pt x="497" y="219"/>
                  <a:pt x="496" y="218"/>
                </a:cubicBezTo>
                <a:cubicBezTo>
                  <a:pt x="495" y="217"/>
                  <a:pt x="495" y="215"/>
                  <a:pt x="494" y="214"/>
                </a:cubicBezTo>
                <a:cubicBezTo>
                  <a:pt x="490" y="212"/>
                  <a:pt x="490" y="212"/>
                  <a:pt x="490" y="212"/>
                </a:cubicBezTo>
                <a:cubicBezTo>
                  <a:pt x="488" y="212"/>
                  <a:pt x="488" y="212"/>
                  <a:pt x="488" y="212"/>
                </a:cubicBezTo>
                <a:cubicBezTo>
                  <a:pt x="480" y="210"/>
                  <a:pt x="480" y="210"/>
                  <a:pt x="480" y="210"/>
                </a:cubicBezTo>
                <a:cubicBezTo>
                  <a:pt x="480" y="210"/>
                  <a:pt x="480" y="210"/>
                  <a:pt x="480" y="210"/>
                </a:cubicBezTo>
                <a:cubicBezTo>
                  <a:pt x="479" y="211"/>
                  <a:pt x="478" y="212"/>
                  <a:pt x="477" y="213"/>
                </a:cubicBezTo>
                <a:cubicBezTo>
                  <a:pt x="477" y="214"/>
                  <a:pt x="476" y="214"/>
                  <a:pt x="476" y="215"/>
                </a:cubicBezTo>
                <a:cubicBezTo>
                  <a:pt x="476" y="215"/>
                  <a:pt x="477" y="216"/>
                  <a:pt x="477" y="217"/>
                </a:cubicBezTo>
                <a:cubicBezTo>
                  <a:pt x="478" y="219"/>
                  <a:pt x="479" y="220"/>
                  <a:pt x="480" y="222"/>
                </a:cubicBezTo>
                <a:cubicBezTo>
                  <a:pt x="482" y="224"/>
                  <a:pt x="484" y="227"/>
                  <a:pt x="485" y="228"/>
                </a:cubicBezTo>
                <a:cubicBezTo>
                  <a:pt x="486" y="229"/>
                  <a:pt x="487" y="230"/>
                  <a:pt x="488" y="230"/>
                </a:cubicBezTo>
                <a:cubicBezTo>
                  <a:pt x="489" y="231"/>
                  <a:pt x="489" y="231"/>
                  <a:pt x="490" y="231"/>
                </a:cubicBezTo>
                <a:cubicBezTo>
                  <a:pt x="491" y="231"/>
                  <a:pt x="493" y="230"/>
                  <a:pt x="496" y="229"/>
                </a:cubicBezTo>
                <a:cubicBezTo>
                  <a:pt x="497" y="228"/>
                  <a:pt x="497" y="228"/>
                  <a:pt x="498" y="228"/>
                </a:cubicBezTo>
                <a:cubicBezTo>
                  <a:pt x="498" y="230"/>
                  <a:pt x="499" y="231"/>
                  <a:pt x="499" y="233"/>
                </a:cubicBezTo>
                <a:cubicBezTo>
                  <a:pt x="502" y="238"/>
                  <a:pt x="505" y="237"/>
                  <a:pt x="502" y="246"/>
                </a:cubicBezTo>
                <a:cubicBezTo>
                  <a:pt x="501" y="251"/>
                  <a:pt x="502" y="256"/>
                  <a:pt x="506" y="260"/>
                </a:cubicBezTo>
                <a:cubicBezTo>
                  <a:pt x="507" y="261"/>
                  <a:pt x="508" y="262"/>
                  <a:pt x="508" y="262"/>
                </a:cubicBezTo>
                <a:cubicBezTo>
                  <a:pt x="509" y="263"/>
                  <a:pt x="510" y="263"/>
                  <a:pt x="511" y="264"/>
                </a:cubicBezTo>
                <a:cubicBezTo>
                  <a:pt x="513" y="263"/>
                  <a:pt x="513" y="263"/>
                  <a:pt x="513" y="263"/>
                </a:cubicBezTo>
                <a:cubicBezTo>
                  <a:pt x="516" y="262"/>
                  <a:pt x="516" y="262"/>
                  <a:pt x="516" y="262"/>
                </a:cubicBezTo>
                <a:cubicBezTo>
                  <a:pt x="519" y="260"/>
                  <a:pt x="519" y="260"/>
                  <a:pt x="519" y="260"/>
                </a:cubicBezTo>
                <a:cubicBezTo>
                  <a:pt x="521" y="260"/>
                  <a:pt x="521" y="260"/>
                  <a:pt x="521" y="260"/>
                </a:cubicBezTo>
                <a:cubicBezTo>
                  <a:pt x="521" y="261"/>
                  <a:pt x="521" y="262"/>
                  <a:pt x="522" y="263"/>
                </a:cubicBezTo>
                <a:cubicBezTo>
                  <a:pt x="523" y="264"/>
                  <a:pt x="523" y="264"/>
                  <a:pt x="524" y="265"/>
                </a:cubicBezTo>
                <a:cubicBezTo>
                  <a:pt x="524" y="265"/>
                  <a:pt x="525" y="265"/>
                  <a:pt x="526" y="265"/>
                </a:cubicBezTo>
                <a:cubicBezTo>
                  <a:pt x="526" y="265"/>
                  <a:pt x="526" y="265"/>
                  <a:pt x="527" y="265"/>
                </a:cubicBezTo>
                <a:cubicBezTo>
                  <a:pt x="527" y="265"/>
                  <a:pt x="527" y="265"/>
                  <a:pt x="527" y="265"/>
                </a:cubicBezTo>
                <a:cubicBezTo>
                  <a:pt x="527" y="265"/>
                  <a:pt x="527" y="265"/>
                  <a:pt x="527" y="265"/>
                </a:cubicBezTo>
                <a:cubicBezTo>
                  <a:pt x="527" y="265"/>
                  <a:pt x="527" y="265"/>
                  <a:pt x="527" y="265"/>
                </a:cubicBezTo>
                <a:cubicBezTo>
                  <a:pt x="527" y="265"/>
                  <a:pt x="527" y="265"/>
                  <a:pt x="527" y="265"/>
                </a:cubicBezTo>
                <a:cubicBezTo>
                  <a:pt x="527" y="265"/>
                  <a:pt x="527" y="265"/>
                  <a:pt x="527" y="265"/>
                </a:cubicBezTo>
                <a:cubicBezTo>
                  <a:pt x="527" y="265"/>
                  <a:pt x="527" y="265"/>
                  <a:pt x="527" y="265"/>
                </a:cubicBezTo>
                <a:cubicBezTo>
                  <a:pt x="527" y="265"/>
                  <a:pt x="527" y="265"/>
                  <a:pt x="527" y="265"/>
                </a:cubicBezTo>
                <a:cubicBezTo>
                  <a:pt x="527" y="265"/>
                  <a:pt x="527" y="265"/>
                  <a:pt x="527" y="265"/>
                </a:cubicBezTo>
                <a:cubicBezTo>
                  <a:pt x="527" y="265"/>
                  <a:pt x="527" y="265"/>
                  <a:pt x="527" y="265"/>
                </a:cubicBezTo>
                <a:cubicBezTo>
                  <a:pt x="527" y="265"/>
                  <a:pt x="527" y="265"/>
                  <a:pt x="527" y="265"/>
                </a:cubicBezTo>
                <a:cubicBezTo>
                  <a:pt x="527" y="265"/>
                  <a:pt x="527" y="265"/>
                  <a:pt x="527" y="265"/>
                </a:cubicBezTo>
                <a:cubicBezTo>
                  <a:pt x="527" y="265"/>
                  <a:pt x="527" y="265"/>
                  <a:pt x="527" y="265"/>
                </a:cubicBezTo>
                <a:cubicBezTo>
                  <a:pt x="527" y="265"/>
                  <a:pt x="527" y="265"/>
                  <a:pt x="527" y="265"/>
                </a:cubicBezTo>
                <a:cubicBezTo>
                  <a:pt x="527" y="265"/>
                  <a:pt x="527" y="265"/>
                  <a:pt x="527" y="265"/>
                </a:cubicBezTo>
                <a:cubicBezTo>
                  <a:pt x="527" y="265"/>
                  <a:pt x="527" y="265"/>
                  <a:pt x="527" y="265"/>
                </a:cubicBezTo>
                <a:cubicBezTo>
                  <a:pt x="527" y="265"/>
                  <a:pt x="527" y="265"/>
                  <a:pt x="527" y="265"/>
                </a:cubicBezTo>
                <a:cubicBezTo>
                  <a:pt x="528" y="265"/>
                  <a:pt x="528" y="265"/>
                  <a:pt x="528" y="265"/>
                </a:cubicBezTo>
                <a:cubicBezTo>
                  <a:pt x="528" y="265"/>
                  <a:pt x="528" y="265"/>
                  <a:pt x="528" y="265"/>
                </a:cubicBezTo>
                <a:cubicBezTo>
                  <a:pt x="528" y="265"/>
                  <a:pt x="528" y="265"/>
                  <a:pt x="528" y="265"/>
                </a:cubicBezTo>
                <a:cubicBezTo>
                  <a:pt x="528" y="265"/>
                  <a:pt x="528" y="265"/>
                  <a:pt x="528" y="265"/>
                </a:cubicBezTo>
                <a:cubicBezTo>
                  <a:pt x="528" y="265"/>
                  <a:pt x="528" y="265"/>
                  <a:pt x="528" y="265"/>
                </a:cubicBezTo>
                <a:cubicBezTo>
                  <a:pt x="528" y="265"/>
                  <a:pt x="528" y="265"/>
                  <a:pt x="528" y="265"/>
                </a:cubicBezTo>
                <a:cubicBezTo>
                  <a:pt x="528" y="265"/>
                  <a:pt x="528" y="265"/>
                  <a:pt x="528" y="265"/>
                </a:cubicBezTo>
                <a:cubicBezTo>
                  <a:pt x="528" y="265"/>
                  <a:pt x="528" y="265"/>
                  <a:pt x="528" y="265"/>
                </a:cubicBezTo>
                <a:cubicBezTo>
                  <a:pt x="528" y="265"/>
                  <a:pt x="528" y="265"/>
                  <a:pt x="528" y="265"/>
                </a:cubicBezTo>
                <a:cubicBezTo>
                  <a:pt x="528" y="265"/>
                  <a:pt x="528" y="265"/>
                  <a:pt x="528" y="265"/>
                </a:cubicBezTo>
                <a:cubicBezTo>
                  <a:pt x="528" y="265"/>
                  <a:pt x="528" y="265"/>
                  <a:pt x="528" y="265"/>
                </a:cubicBezTo>
                <a:cubicBezTo>
                  <a:pt x="528" y="265"/>
                  <a:pt x="528" y="265"/>
                  <a:pt x="528" y="265"/>
                </a:cubicBezTo>
                <a:cubicBezTo>
                  <a:pt x="530" y="265"/>
                  <a:pt x="531" y="265"/>
                  <a:pt x="533" y="265"/>
                </a:cubicBezTo>
                <a:cubicBezTo>
                  <a:pt x="533" y="265"/>
                  <a:pt x="533" y="265"/>
                  <a:pt x="533" y="265"/>
                </a:cubicBezTo>
                <a:cubicBezTo>
                  <a:pt x="533" y="265"/>
                  <a:pt x="533" y="265"/>
                  <a:pt x="533" y="265"/>
                </a:cubicBezTo>
                <a:cubicBezTo>
                  <a:pt x="533" y="265"/>
                  <a:pt x="533" y="265"/>
                  <a:pt x="533" y="265"/>
                </a:cubicBezTo>
                <a:cubicBezTo>
                  <a:pt x="533" y="265"/>
                  <a:pt x="533" y="265"/>
                  <a:pt x="533" y="265"/>
                </a:cubicBezTo>
                <a:cubicBezTo>
                  <a:pt x="533" y="265"/>
                  <a:pt x="533" y="265"/>
                  <a:pt x="533" y="265"/>
                </a:cubicBezTo>
                <a:cubicBezTo>
                  <a:pt x="533" y="265"/>
                  <a:pt x="533" y="265"/>
                  <a:pt x="533" y="265"/>
                </a:cubicBezTo>
                <a:cubicBezTo>
                  <a:pt x="533" y="265"/>
                  <a:pt x="533" y="265"/>
                  <a:pt x="533" y="265"/>
                </a:cubicBezTo>
                <a:cubicBezTo>
                  <a:pt x="533" y="265"/>
                  <a:pt x="533" y="265"/>
                  <a:pt x="533" y="265"/>
                </a:cubicBezTo>
                <a:cubicBezTo>
                  <a:pt x="533" y="265"/>
                  <a:pt x="533" y="265"/>
                  <a:pt x="533" y="265"/>
                </a:cubicBezTo>
                <a:cubicBezTo>
                  <a:pt x="533" y="265"/>
                  <a:pt x="533" y="265"/>
                  <a:pt x="533" y="265"/>
                </a:cubicBezTo>
                <a:cubicBezTo>
                  <a:pt x="534" y="265"/>
                  <a:pt x="534" y="265"/>
                  <a:pt x="534" y="265"/>
                </a:cubicBezTo>
                <a:cubicBezTo>
                  <a:pt x="534" y="265"/>
                  <a:pt x="534" y="265"/>
                  <a:pt x="534" y="265"/>
                </a:cubicBezTo>
                <a:cubicBezTo>
                  <a:pt x="534" y="265"/>
                  <a:pt x="534" y="265"/>
                  <a:pt x="534" y="265"/>
                </a:cubicBezTo>
                <a:cubicBezTo>
                  <a:pt x="534" y="265"/>
                  <a:pt x="534" y="265"/>
                  <a:pt x="534" y="265"/>
                </a:cubicBezTo>
                <a:cubicBezTo>
                  <a:pt x="534" y="265"/>
                  <a:pt x="534" y="265"/>
                  <a:pt x="534" y="265"/>
                </a:cubicBezTo>
                <a:cubicBezTo>
                  <a:pt x="534" y="265"/>
                  <a:pt x="534" y="265"/>
                  <a:pt x="534" y="265"/>
                </a:cubicBezTo>
                <a:cubicBezTo>
                  <a:pt x="534" y="265"/>
                  <a:pt x="534" y="265"/>
                  <a:pt x="534" y="265"/>
                </a:cubicBezTo>
                <a:cubicBezTo>
                  <a:pt x="534" y="265"/>
                  <a:pt x="534" y="265"/>
                  <a:pt x="534" y="265"/>
                </a:cubicBezTo>
                <a:cubicBezTo>
                  <a:pt x="534" y="265"/>
                  <a:pt x="534" y="265"/>
                  <a:pt x="534" y="265"/>
                </a:cubicBezTo>
                <a:cubicBezTo>
                  <a:pt x="534" y="265"/>
                  <a:pt x="534" y="265"/>
                  <a:pt x="534" y="265"/>
                </a:cubicBezTo>
                <a:cubicBezTo>
                  <a:pt x="534" y="265"/>
                  <a:pt x="534" y="265"/>
                  <a:pt x="534" y="265"/>
                </a:cubicBezTo>
                <a:cubicBezTo>
                  <a:pt x="535" y="265"/>
                  <a:pt x="535" y="265"/>
                  <a:pt x="535" y="265"/>
                </a:cubicBezTo>
                <a:cubicBezTo>
                  <a:pt x="535" y="265"/>
                  <a:pt x="535" y="265"/>
                  <a:pt x="535" y="265"/>
                </a:cubicBezTo>
                <a:cubicBezTo>
                  <a:pt x="535" y="265"/>
                  <a:pt x="535" y="265"/>
                  <a:pt x="535" y="265"/>
                </a:cubicBezTo>
                <a:cubicBezTo>
                  <a:pt x="535" y="265"/>
                  <a:pt x="535" y="265"/>
                  <a:pt x="535" y="265"/>
                </a:cubicBezTo>
                <a:cubicBezTo>
                  <a:pt x="535" y="265"/>
                  <a:pt x="535" y="265"/>
                  <a:pt x="535" y="265"/>
                </a:cubicBezTo>
                <a:cubicBezTo>
                  <a:pt x="535" y="265"/>
                  <a:pt x="535" y="265"/>
                  <a:pt x="535" y="265"/>
                </a:cubicBezTo>
                <a:cubicBezTo>
                  <a:pt x="535" y="265"/>
                  <a:pt x="535" y="265"/>
                  <a:pt x="535" y="265"/>
                </a:cubicBezTo>
                <a:cubicBezTo>
                  <a:pt x="535" y="265"/>
                  <a:pt x="535" y="265"/>
                  <a:pt x="535" y="265"/>
                </a:cubicBezTo>
                <a:cubicBezTo>
                  <a:pt x="536" y="265"/>
                  <a:pt x="536" y="265"/>
                  <a:pt x="536" y="265"/>
                </a:cubicBezTo>
                <a:cubicBezTo>
                  <a:pt x="539" y="265"/>
                  <a:pt x="539" y="265"/>
                  <a:pt x="539" y="265"/>
                </a:cubicBezTo>
                <a:cubicBezTo>
                  <a:pt x="549" y="266"/>
                  <a:pt x="549" y="266"/>
                  <a:pt x="549" y="266"/>
                </a:cubicBezTo>
                <a:cubicBezTo>
                  <a:pt x="554" y="261"/>
                  <a:pt x="554" y="261"/>
                  <a:pt x="554" y="261"/>
                </a:cubicBezTo>
                <a:cubicBezTo>
                  <a:pt x="554" y="261"/>
                  <a:pt x="554" y="261"/>
                  <a:pt x="554" y="262"/>
                </a:cubicBezTo>
                <a:cubicBezTo>
                  <a:pt x="556" y="262"/>
                  <a:pt x="557" y="263"/>
                  <a:pt x="558" y="263"/>
                </a:cubicBezTo>
                <a:cubicBezTo>
                  <a:pt x="558" y="263"/>
                  <a:pt x="558" y="263"/>
                  <a:pt x="559" y="263"/>
                </a:cubicBezTo>
                <a:cubicBezTo>
                  <a:pt x="563" y="264"/>
                  <a:pt x="566" y="262"/>
                  <a:pt x="572" y="261"/>
                </a:cubicBezTo>
                <a:cubicBezTo>
                  <a:pt x="573" y="260"/>
                  <a:pt x="574" y="260"/>
                  <a:pt x="574" y="260"/>
                </a:cubicBezTo>
                <a:cubicBezTo>
                  <a:pt x="575" y="260"/>
                  <a:pt x="575" y="259"/>
                  <a:pt x="576" y="259"/>
                </a:cubicBezTo>
                <a:cubicBezTo>
                  <a:pt x="574" y="256"/>
                  <a:pt x="574" y="256"/>
                  <a:pt x="574" y="256"/>
                </a:cubicBezTo>
                <a:cubicBezTo>
                  <a:pt x="572" y="251"/>
                  <a:pt x="572" y="251"/>
                  <a:pt x="572" y="251"/>
                </a:cubicBezTo>
                <a:cubicBezTo>
                  <a:pt x="572" y="251"/>
                  <a:pt x="572" y="251"/>
                  <a:pt x="572" y="251"/>
                </a:cubicBezTo>
                <a:cubicBezTo>
                  <a:pt x="572" y="251"/>
                  <a:pt x="572" y="251"/>
                  <a:pt x="572" y="251"/>
                </a:cubicBezTo>
                <a:cubicBezTo>
                  <a:pt x="572" y="248"/>
                  <a:pt x="572" y="245"/>
                  <a:pt x="572" y="244"/>
                </a:cubicBezTo>
                <a:cubicBezTo>
                  <a:pt x="570" y="240"/>
                  <a:pt x="566" y="238"/>
                  <a:pt x="559" y="238"/>
                </a:cubicBezTo>
                <a:cubicBezTo>
                  <a:pt x="558" y="237"/>
                  <a:pt x="558" y="237"/>
                  <a:pt x="558" y="237"/>
                </a:cubicBezTo>
                <a:cubicBezTo>
                  <a:pt x="557" y="237"/>
                  <a:pt x="556" y="237"/>
                  <a:pt x="554" y="237"/>
                </a:cubicBezTo>
                <a:cubicBezTo>
                  <a:pt x="553" y="237"/>
                  <a:pt x="552" y="237"/>
                  <a:pt x="550" y="237"/>
                </a:cubicBezTo>
                <a:cubicBezTo>
                  <a:pt x="539" y="245"/>
                  <a:pt x="539" y="245"/>
                  <a:pt x="539" y="245"/>
                </a:cubicBezTo>
                <a:cubicBezTo>
                  <a:pt x="536" y="247"/>
                  <a:pt x="536" y="247"/>
                  <a:pt x="536" y="247"/>
                </a:cubicBezTo>
                <a:cubicBezTo>
                  <a:pt x="535" y="247"/>
                  <a:pt x="535" y="247"/>
                  <a:pt x="535" y="247"/>
                </a:cubicBezTo>
                <a:cubicBezTo>
                  <a:pt x="535" y="247"/>
                  <a:pt x="535" y="247"/>
                  <a:pt x="535" y="247"/>
                </a:cubicBezTo>
                <a:cubicBezTo>
                  <a:pt x="535" y="247"/>
                  <a:pt x="535" y="247"/>
                  <a:pt x="535" y="247"/>
                </a:cubicBezTo>
                <a:cubicBezTo>
                  <a:pt x="535" y="247"/>
                  <a:pt x="535" y="247"/>
                  <a:pt x="535" y="247"/>
                </a:cubicBezTo>
                <a:cubicBezTo>
                  <a:pt x="535" y="247"/>
                  <a:pt x="535" y="247"/>
                  <a:pt x="535" y="247"/>
                </a:cubicBezTo>
                <a:cubicBezTo>
                  <a:pt x="535" y="247"/>
                  <a:pt x="535" y="247"/>
                  <a:pt x="535" y="247"/>
                </a:cubicBezTo>
                <a:cubicBezTo>
                  <a:pt x="535" y="247"/>
                  <a:pt x="535" y="247"/>
                  <a:pt x="535" y="247"/>
                </a:cubicBezTo>
                <a:cubicBezTo>
                  <a:pt x="535" y="247"/>
                  <a:pt x="535" y="247"/>
                  <a:pt x="535" y="247"/>
                </a:cubicBezTo>
                <a:cubicBezTo>
                  <a:pt x="535" y="247"/>
                  <a:pt x="535" y="247"/>
                  <a:pt x="535" y="247"/>
                </a:cubicBezTo>
                <a:cubicBezTo>
                  <a:pt x="534" y="247"/>
                  <a:pt x="534" y="247"/>
                  <a:pt x="534" y="247"/>
                </a:cubicBezTo>
                <a:cubicBezTo>
                  <a:pt x="534" y="247"/>
                  <a:pt x="534" y="247"/>
                  <a:pt x="534" y="247"/>
                </a:cubicBezTo>
                <a:cubicBezTo>
                  <a:pt x="534" y="247"/>
                  <a:pt x="534" y="247"/>
                  <a:pt x="534" y="247"/>
                </a:cubicBezTo>
                <a:cubicBezTo>
                  <a:pt x="534" y="247"/>
                  <a:pt x="534" y="247"/>
                  <a:pt x="534" y="247"/>
                </a:cubicBezTo>
                <a:cubicBezTo>
                  <a:pt x="534" y="247"/>
                  <a:pt x="534" y="247"/>
                  <a:pt x="534" y="247"/>
                </a:cubicBezTo>
                <a:cubicBezTo>
                  <a:pt x="534" y="246"/>
                  <a:pt x="534" y="246"/>
                  <a:pt x="534" y="246"/>
                </a:cubicBezTo>
                <a:cubicBezTo>
                  <a:pt x="534" y="246"/>
                  <a:pt x="534" y="246"/>
                  <a:pt x="534" y="246"/>
                </a:cubicBezTo>
                <a:cubicBezTo>
                  <a:pt x="534" y="246"/>
                  <a:pt x="534" y="246"/>
                  <a:pt x="534" y="246"/>
                </a:cubicBezTo>
                <a:cubicBezTo>
                  <a:pt x="534" y="246"/>
                  <a:pt x="534" y="246"/>
                  <a:pt x="534" y="246"/>
                </a:cubicBezTo>
                <a:cubicBezTo>
                  <a:pt x="534" y="246"/>
                  <a:pt x="534" y="246"/>
                  <a:pt x="534" y="246"/>
                </a:cubicBezTo>
                <a:cubicBezTo>
                  <a:pt x="534" y="246"/>
                  <a:pt x="534" y="246"/>
                  <a:pt x="534" y="246"/>
                </a:cubicBezTo>
                <a:cubicBezTo>
                  <a:pt x="533" y="246"/>
                  <a:pt x="533" y="246"/>
                  <a:pt x="533" y="246"/>
                </a:cubicBezTo>
                <a:cubicBezTo>
                  <a:pt x="533" y="246"/>
                  <a:pt x="533" y="246"/>
                  <a:pt x="533" y="246"/>
                </a:cubicBezTo>
                <a:cubicBezTo>
                  <a:pt x="533" y="246"/>
                  <a:pt x="533" y="246"/>
                  <a:pt x="533" y="246"/>
                </a:cubicBezTo>
                <a:cubicBezTo>
                  <a:pt x="533" y="246"/>
                  <a:pt x="533" y="246"/>
                  <a:pt x="533" y="246"/>
                </a:cubicBezTo>
                <a:cubicBezTo>
                  <a:pt x="533" y="246"/>
                  <a:pt x="533" y="246"/>
                  <a:pt x="533" y="246"/>
                </a:cubicBezTo>
                <a:cubicBezTo>
                  <a:pt x="533" y="246"/>
                  <a:pt x="533" y="246"/>
                  <a:pt x="533" y="246"/>
                </a:cubicBezTo>
                <a:cubicBezTo>
                  <a:pt x="533" y="246"/>
                  <a:pt x="533" y="246"/>
                  <a:pt x="533" y="246"/>
                </a:cubicBezTo>
                <a:cubicBezTo>
                  <a:pt x="533" y="246"/>
                  <a:pt x="533" y="246"/>
                  <a:pt x="533" y="246"/>
                </a:cubicBezTo>
                <a:cubicBezTo>
                  <a:pt x="533" y="246"/>
                  <a:pt x="533" y="246"/>
                  <a:pt x="533" y="246"/>
                </a:cubicBezTo>
                <a:cubicBezTo>
                  <a:pt x="533" y="246"/>
                  <a:pt x="533" y="246"/>
                  <a:pt x="533" y="246"/>
                </a:cubicBezTo>
                <a:cubicBezTo>
                  <a:pt x="533" y="246"/>
                  <a:pt x="533" y="246"/>
                  <a:pt x="533" y="246"/>
                </a:cubicBezTo>
                <a:cubicBezTo>
                  <a:pt x="529" y="243"/>
                  <a:pt x="529" y="243"/>
                  <a:pt x="529" y="243"/>
                </a:cubicBezTo>
                <a:cubicBezTo>
                  <a:pt x="528" y="243"/>
                  <a:pt x="528" y="243"/>
                  <a:pt x="528" y="243"/>
                </a:cubicBezTo>
                <a:cubicBezTo>
                  <a:pt x="528" y="243"/>
                  <a:pt x="528" y="243"/>
                  <a:pt x="528" y="243"/>
                </a:cubicBezTo>
                <a:cubicBezTo>
                  <a:pt x="528" y="243"/>
                  <a:pt x="528" y="243"/>
                  <a:pt x="528" y="243"/>
                </a:cubicBezTo>
                <a:cubicBezTo>
                  <a:pt x="528" y="243"/>
                  <a:pt x="528" y="243"/>
                  <a:pt x="528" y="243"/>
                </a:cubicBezTo>
                <a:cubicBezTo>
                  <a:pt x="528" y="243"/>
                  <a:pt x="528" y="243"/>
                  <a:pt x="528" y="243"/>
                </a:cubicBezTo>
                <a:cubicBezTo>
                  <a:pt x="528" y="243"/>
                  <a:pt x="528" y="243"/>
                  <a:pt x="528" y="243"/>
                </a:cubicBezTo>
                <a:cubicBezTo>
                  <a:pt x="528" y="243"/>
                  <a:pt x="528" y="243"/>
                  <a:pt x="528" y="243"/>
                </a:cubicBezTo>
                <a:cubicBezTo>
                  <a:pt x="528" y="243"/>
                  <a:pt x="528" y="243"/>
                  <a:pt x="528" y="243"/>
                </a:cubicBezTo>
                <a:cubicBezTo>
                  <a:pt x="528" y="243"/>
                  <a:pt x="528" y="243"/>
                  <a:pt x="528" y="243"/>
                </a:cubicBezTo>
                <a:cubicBezTo>
                  <a:pt x="528" y="243"/>
                  <a:pt x="528" y="243"/>
                  <a:pt x="528" y="243"/>
                </a:cubicBezTo>
                <a:cubicBezTo>
                  <a:pt x="528" y="243"/>
                  <a:pt x="528" y="243"/>
                  <a:pt x="528" y="243"/>
                </a:cubicBezTo>
                <a:cubicBezTo>
                  <a:pt x="528" y="243"/>
                  <a:pt x="528" y="243"/>
                  <a:pt x="528" y="243"/>
                </a:cubicBezTo>
                <a:cubicBezTo>
                  <a:pt x="527" y="243"/>
                  <a:pt x="527" y="243"/>
                  <a:pt x="527" y="243"/>
                </a:cubicBezTo>
                <a:cubicBezTo>
                  <a:pt x="527" y="243"/>
                  <a:pt x="527" y="243"/>
                  <a:pt x="527" y="243"/>
                </a:cubicBezTo>
                <a:cubicBezTo>
                  <a:pt x="527" y="243"/>
                  <a:pt x="527" y="243"/>
                  <a:pt x="527" y="243"/>
                </a:cubicBezTo>
                <a:cubicBezTo>
                  <a:pt x="527" y="243"/>
                  <a:pt x="527" y="243"/>
                  <a:pt x="527" y="243"/>
                </a:cubicBezTo>
                <a:cubicBezTo>
                  <a:pt x="527" y="243"/>
                  <a:pt x="527" y="243"/>
                  <a:pt x="527" y="243"/>
                </a:cubicBezTo>
                <a:cubicBezTo>
                  <a:pt x="527" y="243"/>
                  <a:pt x="527" y="243"/>
                  <a:pt x="527" y="243"/>
                </a:cubicBezTo>
                <a:cubicBezTo>
                  <a:pt x="527" y="243"/>
                  <a:pt x="527" y="243"/>
                  <a:pt x="527" y="243"/>
                </a:cubicBezTo>
                <a:cubicBezTo>
                  <a:pt x="527" y="243"/>
                  <a:pt x="527" y="243"/>
                  <a:pt x="527" y="243"/>
                </a:cubicBezTo>
                <a:cubicBezTo>
                  <a:pt x="527" y="243"/>
                  <a:pt x="527" y="243"/>
                  <a:pt x="527" y="243"/>
                </a:cubicBezTo>
                <a:cubicBezTo>
                  <a:pt x="527" y="243"/>
                  <a:pt x="527" y="243"/>
                  <a:pt x="527" y="243"/>
                </a:cubicBezTo>
                <a:cubicBezTo>
                  <a:pt x="527" y="243"/>
                  <a:pt x="527" y="243"/>
                  <a:pt x="527" y="243"/>
                </a:cubicBezTo>
                <a:cubicBezTo>
                  <a:pt x="527" y="243"/>
                  <a:pt x="527" y="243"/>
                  <a:pt x="527" y="243"/>
                </a:cubicBezTo>
                <a:cubicBezTo>
                  <a:pt x="527" y="243"/>
                  <a:pt x="527" y="243"/>
                  <a:pt x="527" y="243"/>
                </a:cubicBezTo>
                <a:cubicBezTo>
                  <a:pt x="527" y="243"/>
                  <a:pt x="527" y="243"/>
                  <a:pt x="527" y="243"/>
                </a:cubicBezTo>
                <a:cubicBezTo>
                  <a:pt x="527" y="243"/>
                  <a:pt x="527" y="243"/>
                  <a:pt x="527" y="243"/>
                </a:cubicBezTo>
                <a:cubicBezTo>
                  <a:pt x="527" y="243"/>
                  <a:pt x="527" y="243"/>
                  <a:pt x="527" y="243"/>
                </a:cubicBezTo>
                <a:cubicBezTo>
                  <a:pt x="527" y="243"/>
                  <a:pt x="527" y="243"/>
                  <a:pt x="527" y="243"/>
                </a:cubicBezTo>
                <a:cubicBezTo>
                  <a:pt x="526" y="244"/>
                  <a:pt x="526" y="244"/>
                  <a:pt x="526" y="244"/>
                </a:cubicBezTo>
                <a:cubicBezTo>
                  <a:pt x="524" y="244"/>
                  <a:pt x="524" y="244"/>
                  <a:pt x="524" y="244"/>
                </a:cubicBezTo>
                <a:cubicBezTo>
                  <a:pt x="522" y="244"/>
                  <a:pt x="522" y="244"/>
                  <a:pt x="522" y="244"/>
                </a:cubicBezTo>
                <a:cubicBezTo>
                  <a:pt x="521" y="244"/>
                  <a:pt x="521" y="244"/>
                  <a:pt x="521" y="244"/>
                </a:cubicBezTo>
                <a:cubicBezTo>
                  <a:pt x="521" y="242"/>
                  <a:pt x="521" y="242"/>
                  <a:pt x="521" y="242"/>
                </a:cubicBezTo>
                <a:cubicBezTo>
                  <a:pt x="519" y="240"/>
                  <a:pt x="519" y="240"/>
                  <a:pt x="519" y="240"/>
                </a:cubicBezTo>
                <a:cubicBezTo>
                  <a:pt x="516" y="238"/>
                  <a:pt x="516" y="238"/>
                  <a:pt x="516" y="238"/>
                </a:cubicBezTo>
                <a:cubicBezTo>
                  <a:pt x="513" y="235"/>
                  <a:pt x="513" y="235"/>
                  <a:pt x="513" y="235"/>
                </a:cubicBezTo>
                <a:cubicBezTo>
                  <a:pt x="509" y="232"/>
                  <a:pt x="509" y="232"/>
                  <a:pt x="509" y="232"/>
                </a:cubicBezTo>
                <a:cubicBezTo>
                  <a:pt x="513" y="232"/>
                  <a:pt x="513" y="232"/>
                  <a:pt x="513" y="232"/>
                </a:cubicBezTo>
                <a:cubicBezTo>
                  <a:pt x="516" y="233"/>
                  <a:pt x="516" y="233"/>
                  <a:pt x="516" y="233"/>
                </a:cubicBezTo>
                <a:cubicBezTo>
                  <a:pt x="518" y="233"/>
                  <a:pt x="518" y="233"/>
                  <a:pt x="518" y="233"/>
                </a:cubicBezTo>
                <a:cubicBezTo>
                  <a:pt x="519" y="230"/>
                  <a:pt x="519" y="230"/>
                  <a:pt x="519" y="230"/>
                </a:cubicBezTo>
                <a:cubicBezTo>
                  <a:pt x="522" y="225"/>
                  <a:pt x="522" y="225"/>
                  <a:pt x="522" y="225"/>
                </a:cubicBezTo>
                <a:cubicBezTo>
                  <a:pt x="523" y="223"/>
                  <a:pt x="523" y="223"/>
                  <a:pt x="523" y="223"/>
                </a:cubicBezTo>
                <a:cubicBezTo>
                  <a:pt x="524" y="224"/>
                  <a:pt x="524" y="224"/>
                  <a:pt x="524" y="224"/>
                </a:cubicBezTo>
                <a:cubicBezTo>
                  <a:pt x="526" y="226"/>
                  <a:pt x="526" y="226"/>
                  <a:pt x="526" y="226"/>
                </a:cubicBezTo>
                <a:cubicBezTo>
                  <a:pt x="527" y="226"/>
                  <a:pt x="527" y="226"/>
                  <a:pt x="527" y="226"/>
                </a:cubicBezTo>
                <a:cubicBezTo>
                  <a:pt x="527" y="226"/>
                  <a:pt x="527" y="226"/>
                  <a:pt x="527" y="226"/>
                </a:cubicBezTo>
                <a:cubicBezTo>
                  <a:pt x="527" y="226"/>
                  <a:pt x="527" y="226"/>
                  <a:pt x="527" y="226"/>
                </a:cubicBezTo>
                <a:cubicBezTo>
                  <a:pt x="527" y="226"/>
                  <a:pt x="527" y="226"/>
                  <a:pt x="527" y="226"/>
                </a:cubicBezTo>
                <a:cubicBezTo>
                  <a:pt x="527" y="226"/>
                  <a:pt x="527" y="226"/>
                  <a:pt x="527" y="226"/>
                </a:cubicBezTo>
                <a:cubicBezTo>
                  <a:pt x="527" y="226"/>
                  <a:pt x="527" y="226"/>
                  <a:pt x="527" y="226"/>
                </a:cubicBezTo>
                <a:cubicBezTo>
                  <a:pt x="527" y="226"/>
                  <a:pt x="527" y="226"/>
                  <a:pt x="527" y="226"/>
                </a:cubicBezTo>
                <a:cubicBezTo>
                  <a:pt x="527" y="226"/>
                  <a:pt x="527" y="226"/>
                  <a:pt x="527" y="226"/>
                </a:cubicBezTo>
                <a:cubicBezTo>
                  <a:pt x="527" y="226"/>
                  <a:pt x="527" y="226"/>
                  <a:pt x="527" y="226"/>
                </a:cubicBezTo>
                <a:cubicBezTo>
                  <a:pt x="527" y="226"/>
                  <a:pt x="527" y="226"/>
                  <a:pt x="527" y="226"/>
                </a:cubicBezTo>
                <a:cubicBezTo>
                  <a:pt x="527" y="226"/>
                  <a:pt x="527" y="226"/>
                  <a:pt x="527" y="226"/>
                </a:cubicBezTo>
                <a:cubicBezTo>
                  <a:pt x="527" y="226"/>
                  <a:pt x="527" y="226"/>
                  <a:pt x="527" y="226"/>
                </a:cubicBezTo>
                <a:cubicBezTo>
                  <a:pt x="527" y="226"/>
                  <a:pt x="527" y="226"/>
                  <a:pt x="527" y="226"/>
                </a:cubicBezTo>
                <a:cubicBezTo>
                  <a:pt x="527" y="226"/>
                  <a:pt x="527" y="226"/>
                  <a:pt x="527" y="226"/>
                </a:cubicBezTo>
                <a:cubicBezTo>
                  <a:pt x="527" y="226"/>
                  <a:pt x="527" y="226"/>
                  <a:pt x="527" y="226"/>
                </a:cubicBezTo>
                <a:cubicBezTo>
                  <a:pt x="527" y="227"/>
                  <a:pt x="527" y="227"/>
                  <a:pt x="527" y="227"/>
                </a:cubicBezTo>
                <a:cubicBezTo>
                  <a:pt x="527" y="227"/>
                  <a:pt x="527" y="227"/>
                  <a:pt x="527" y="227"/>
                </a:cubicBezTo>
                <a:cubicBezTo>
                  <a:pt x="527" y="227"/>
                  <a:pt x="527" y="227"/>
                  <a:pt x="527" y="227"/>
                </a:cubicBezTo>
                <a:cubicBezTo>
                  <a:pt x="528" y="227"/>
                  <a:pt x="528" y="227"/>
                  <a:pt x="528" y="227"/>
                </a:cubicBezTo>
                <a:cubicBezTo>
                  <a:pt x="528" y="227"/>
                  <a:pt x="528" y="227"/>
                  <a:pt x="528" y="227"/>
                </a:cubicBezTo>
                <a:cubicBezTo>
                  <a:pt x="528" y="227"/>
                  <a:pt x="528" y="227"/>
                  <a:pt x="528" y="227"/>
                </a:cubicBezTo>
                <a:cubicBezTo>
                  <a:pt x="528" y="227"/>
                  <a:pt x="528" y="227"/>
                  <a:pt x="528" y="227"/>
                </a:cubicBezTo>
                <a:cubicBezTo>
                  <a:pt x="528" y="227"/>
                  <a:pt x="528" y="227"/>
                  <a:pt x="528" y="227"/>
                </a:cubicBezTo>
                <a:cubicBezTo>
                  <a:pt x="528" y="227"/>
                  <a:pt x="528" y="227"/>
                  <a:pt x="528" y="227"/>
                </a:cubicBezTo>
                <a:cubicBezTo>
                  <a:pt x="528" y="227"/>
                  <a:pt x="528" y="227"/>
                  <a:pt x="528" y="227"/>
                </a:cubicBezTo>
                <a:cubicBezTo>
                  <a:pt x="528" y="227"/>
                  <a:pt x="528" y="227"/>
                  <a:pt x="528" y="227"/>
                </a:cubicBezTo>
                <a:cubicBezTo>
                  <a:pt x="528" y="226"/>
                  <a:pt x="528" y="226"/>
                  <a:pt x="528" y="226"/>
                </a:cubicBezTo>
                <a:cubicBezTo>
                  <a:pt x="528" y="226"/>
                  <a:pt x="528" y="226"/>
                  <a:pt x="528" y="226"/>
                </a:cubicBezTo>
                <a:cubicBezTo>
                  <a:pt x="528" y="226"/>
                  <a:pt x="528" y="226"/>
                  <a:pt x="528" y="226"/>
                </a:cubicBezTo>
                <a:cubicBezTo>
                  <a:pt x="528" y="226"/>
                  <a:pt x="528" y="226"/>
                  <a:pt x="528" y="226"/>
                </a:cubicBezTo>
                <a:cubicBezTo>
                  <a:pt x="530" y="226"/>
                  <a:pt x="532" y="226"/>
                  <a:pt x="533" y="226"/>
                </a:cubicBezTo>
                <a:cubicBezTo>
                  <a:pt x="533" y="226"/>
                  <a:pt x="533" y="226"/>
                  <a:pt x="533" y="226"/>
                </a:cubicBezTo>
                <a:cubicBezTo>
                  <a:pt x="533" y="226"/>
                  <a:pt x="533" y="226"/>
                  <a:pt x="533" y="226"/>
                </a:cubicBezTo>
                <a:cubicBezTo>
                  <a:pt x="533" y="226"/>
                  <a:pt x="533" y="226"/>
                  <a:pt x="533" y="226"/>
                </a:cubicBezTo>
                <a:cubicBezTo>
                  <a:pt x="533" y="226"/>
                  <a:pt x="533" y="226"/>
                  <a:pt x="533" y="226"/>
                </a:cubicBezTo>
                <a:cubicBezTo>
                  <a:pt x="533" y="226"/>
                  <a:pt x="533" y="226"/>
                  <a:pt x="533" y="226"/>
                </a:cubicBezTo>
                <a:cubicBezTo>
                  <a:pt x="533" y="226"/>
                  <a:pt x="533" y="226"/>
                  <a:pt x="533" y="226"/>
                </a:cubicBezTo>
                <a:cubicBezTo>
                  <a:pt x="533" y="226"/>
                  <a:pt x="533" y="226"/>
                  <a:pt x="533" y="226"/>
                </a:cubicBezTo>
                <a:cubicBezTo>
                  <a:pt x="533" y="226"/>
                  <a:pt x="533" y="226"/>
                  <a:pt x="533" y="226"/>
                </a:cubicBezTo>
                <a:cubicBezTo>
                  <a:pt x="533" y="226"/>
                  <a:pt x="533" y="226"/>
                  <a:pt x="533" y="226"/>
                </a:cubicBezTo>
                <a:cubicBezTo>
                  <a:pt x="533" y="226"/>
                  <a:pt x="533" y="226"/>
                  <a:pt x="533" y="226"/>
                </a:cubicBezTo>
                <a:cubicBezTo>
                  <a:pt x="534" y="226"/>
                  <a:pt x="534" y="226"/>
                  <a:pt x="534" y="226"/>
                </a:cubicBezTo>
                <a:cubicBezTo>
                  <a:pt x="534" y="226"/>
                  <a:pt x="534" y="226"/>
                  <a:pt x="534" y="226"/>
                </a:cubicBezTo>
                <a:cubicBezTo>
                  <a:pt x="534" y="226"/>
                  <a:pt x="534" y="226"/>
                  <a:pt x="534" y="226"/>
                </a:cubicBezTo>
                <a:cubicBezTo>
                  <a:pt x="534" y="226"/>
                  <a:pt x="534" y="226"/>
                  <a:pt x="534" y="226"/>
                </a:cubicBezTo>
                <a:cubicBezTo>
                  <a:pt x="534" y="226"/>
                  <a:pt x="534" y="226"/>
                  <a:pt x="534" y="226"/>
                </a:cubicBezTo>
                <a:cubicBezTo>
                  <a:pt x="534" y="226"/>
                  <a:pt x="534" y="226"/>
                  <a:pt x="534" y="226"/>
                </a:cubicBezTo>
                <a:cubicBezTo>
                  <a:pt x="534" y="226"/>
                  <a:pt x="534" y="226"/>
                  <a:pt x="534" y="226"/>
                </a:cubicBezTo>
                <a:cubicBezTo>
                  <a:pt x="534" y="226"/>
                  <a:pt x="534" y="226"/>
                  <a:pt x="534" y="226"/>
                </a:cubicBezTo>
                <a:cubicBezTo>
                  <a:pt x="534" y="226"/>
                  <a:pt x="534" y="226"/>
                  <a:pt x="534" y="226"/>
                </a:cubicBezTo>
                <a:cubicBezTo>
                  <a:pt x="534" y="226"/>
                  <a:pt x="534" y="226"/>
                  <a:pt x="534" y="226"/>
                </a:cubicBezTo>
                <a:cubicBezTo>
                  <a:pt x="535" y="226"/>
                  <a:pt x="535" y="226"/>
                  <a:pt x="535" y="226"/>
                </a:cubicBezTo>
                <a:cubicBezTo>
                  <a:pt x="535" y="226"/>
                  <a:pt x="535" y="226"/>
                  <a:pt x="535" y="226"/>
                </a:cubicBezTo>
                <a:cubicBezTo>
                  <a:pt x="535" y="226"/>
                  <a:pt x="535" y="226"/>
                  <a:pt x="535" y="226"/>
                </a:cubicBezTo>
                <a:cubicBezTo>
                  <a:pt x="535" y="226"/>
                  <a:pt x="535" y="226"/>
                  <a:pt x="535" y="226"/>
                </a:cubicBezTo>
                <a:cubicBezTo>
                  <a:pt x="535" y="226"/>
                  <a:pt x="535" y="226"/>
                  <a:pt x="535" y="226"/>
                </a:cubicBezTo>
                <a:cubicBezTo>
                  <a:pt x="535" y="226"/>
                  <a:pt x="535" y="226"/>
                  <a:pt x="535" y="226"/>
                </a:cubicBezTo>
                <a:cubicBezTo>
                  <a:pt x="535" y="226"/>
                  <a:pt x="535" y="226"/>
                  <a:pt x="535" y="226"/>
                </a:cubicBezTo>
                <a:cubicBezTo>
                  <a:pt x="535" y="226"/>
                  <a:pt x="535" y="226"/>
                  <a:pt x="535" y="226"/>
                </a:cubicBezTo>
                <a:cubicBezTo>
                  <a:pt x="535" y="227"/>
                  <a:pt x="535" y="227"/>
                  <a:pt x="536" y="227"/>
                </a:cubicBezTo>
                <a:cubicBezTo>
                  <a:pt x="537" y="227"/>
                  <a:pt x="538" y="228"/>
                  <a:pt x="539" y="229"/>
                </a:cubicBezTo>
                <a:cubicBezTo>
                  <a:pt x="540" y="229"/>
                  <a:pt x="540" y="230"/>
                  <a:pt x="541" y="230"/>
                </a:cubicBezTo>
                <a:cubicBezTo>
                  <a:pt x="545" y="230"/>
                  <a:pt x="545" y="228"/>
                  <a:pt x="545" y="224"/>
                </a:cubicBezTo>
                <a:cubicBezTo>
                  <a:pt x="549" y="224"/>
                  <a:pt x="549" y="224"/>
                  <a:pt x="549" y="224"/>
                </a:cubicBezTo>
                <a:cubicBezTo>
                  <a:pt x="549" y="227"/>
                  <a:pt x="549" y="227"/>
                  <a:pt x="549" y="227"/>
                </a:cubicBezTo>
                <a:cubicBezTo>
                  <a:pt x="554" y="227"/>
                  <a:pt x="554" y="227"/>
                  <a:pt x="554" y="227"/>
                </a:cubicBezTo>
                <a:cubicBezTo>
                  <a:pt x="554" y="223"/>
                  <a:pt x="554" y="223"/>
                  <a:pt x="554" y="223"/>
                </a:cubicBezTo>
                <a:cubicBezTo>
                  <a:pt x="554" y="224"/>
                  <a:pt x="554" y="224"/>
                  <a:pt x="554" y="224"/>
                </a:cubicBezTo>
                <a:cubicBezTo>
                  <a:pt x="558" y="224"/>
                  <a:pt x="558" y="224"/>
                  <a:pt x="558" y="224"/>
                </a:cubicBezTo>
                <a:cubicBezTo>
                  <a:pt x="559" y="225"/>
                  <a:pt x="559" y="225"/>
                  <a:pt x="559" y="225"/>
                </a:cubicBezTo>
                <a:cubicBezTo>
                  <a:pt x="566" y="227"/>
                  <a:pt x="566" y="227"/>
                  <a:pt x="566" y="227"/>
                </a:cubicBezTo>
                <a:cubicBezTo>
                  <a:pt x="567" y="230"/>
                  <a:pt x="567" y="230"/>
                  <a:pt x="567" y="230"/>
                </a:cubicBezTo>
                <a:cubicBezTo>
                  <a:pt x="572" y="230"/>
                  <a:pt x="572" y="230"/>
                  <a:pt x="572" y="230"/>
                </a:cubicBezTo>
                <a:cubicBezTo>
                  <a:pt x="573" y="229"/>
                  <a:pt x="573" y="229"/>
                  <a:pt x="573" y="229"/>
                </a:cubicBezTo>
                <a:cubicBezTo>
                  <a:pt x="574" y="231"/>
                  <a:pt x="574" y="231"/>
                  <a:pt x="574" y="231"/>
                </a:cubicBezTo>
                <a:cubicBezTo>
                  <a:pt x="572" y="232"/>
                  <a:pt x="572" y="232"/>
                  <a:pt x="572" y="232"/>
                </a:cubicBezTo>
                <a:cubicBezTo>
                  <a:pt x="568" y="235"/>
                  <a:pt x="568" y="235"/>
                  <a:pt x="568" y="235"/>
                </a:cubicBezTo>
                <a:cubicBezTo>
                  <a:pt x="572" y="237"/>
                  <a:pt x="572" y="237"/>
                  <a:pt x="572" y="237"/>
                </a:cubicBezTo>
                <a:cubicBezTo>
                  <a:pt x="574" y="238"/>
                  <a:pt x="574" y="238"/>
                  <a:pt x="574" y="238"/>
                </a:cubicBezTo>
                <a:cubicBezTo>
                  <a:pt x="575" y="239"/>
                  <a:pt x="575" y="239"/>
                  <a:pt x="575" y="239"/>
                </a:cubicBezTo>
                <a:cubicBezTo>
                  <a:pt x="578" y="233"/>
                  <a:pt x="578" y="233"/>
                  <a:pt x="578" y="233"/>
                </a:cubicBezTo>
                <a:cubicBezTo>
                  <a:pt x="574" y="229"/>
                  <a:pt x="574" y="229"/>
                  <a:pt x="574" y="229"/>
                </a:cubicBezTo>
                <a:cubicBezTo>
                  <a:pt x="573" y="228"/>
                  <a:pt x="573" y="228"/>
                  <a:pt x="573" y="228"/>
                </a:cubicBezTo>
                <a:cubicBezTo>
                  <a:pt x="574" y="225"/>
                  <a:pt x="574" y="225"/>
                  <a:pt x="574" y="225"/>
                </a:cubicBezTo>
                <a:cubicBezTo>
                  <a:pt x="575" y="224"/>
                  <a:pt x="575" y="224"/>
                  <a:pt x="575" y="224"/>
                </a:cubicBezTo>
                <a:cubicBezTo>
                  <a:pt x="577" y="224"/>
                  <a:pt x="578" y="223"/>
                  <a:pt x="579" y="223"/>
                </a:cubicBezTo>
                <a:cubicBezTo>
                  <a:pt x="580" y="223"/>
                  <a:pt x="581" y="223"/>
                  <a:pt x="582" y="223"/>
                </a:cubicBezTo>
                <a:cubicBezTo>
                  <a:pt x="584" y="223"/>
                  <a:pt x="584" y="221"/>
                  <a:pt x="586" y="216"/>
                </a:cubicBezTo>
                <a:cubicBezTo>
                  <a:pt x="584" y="211"/>
                  <a:pt x="584" y="211"/>
                  <a:pt x="584" y="211"/>
                </a:cubicBezTo>
                <a:cubicBezTo>
                  <a:pt x="582" y="210"/>
                  <a:pt x="582" y="210"/>
                  <a:pt x="582" y="210"/>
                </a:cubicBezTo>
                <a:cubicBezTo>
                  <a:pt x="582" y="210"/>
                  <a:pt x="582" y="210"/>
                  <a:pt x="582" y="210"/>
                </a:cubicBezTo>
                <a:cubicBezTo>
                  <a:pt x="581" y="212"/>
                  <a:pt x="581" y="212"/>
                  <a:pt x="581" y="212"/>
                </a:cubicBezTo>
                <a:cubicBezTo>
                  <a:pt x="579" y="210"/>
                  <a:pt x="579" y="210"/>
                  <a:pt x="579" y="210"/>
                </a:cubicBezTo>
                <a:cubicBezTo>
                  <a:pt x="574" y="208"/>
                  <a:pt x="574" y="208"/>
                  <a:pt x="574" y="208"/>
                </a:cubicBezTo>
                <a:cubicBezTo>
                  <a:pt x="573" y="207"/>
                  <a:pt x="573" y="207"/>
                  <a:pt x="573" y="207"/>
                </a:cubicBezTo>
                <a:cubicBezTo>
                  <a:pt x="574" y="207"/>
                  <a:pt x="574" y="207"/>
                  <a:pt x="574" y="207"/>
                </a:cubicBezTo>
                <a:cubicBezTo>
                  <a:pt x="576" y="206"/>
                  <a:pt x="578" y="205"/>
                  <a:pt x="579" y="205"/>
                </a:cubicBezTo>
                <a:cubicBezTo>
                  <a:pt x="580" y="204"/>
                  <a:pt x="581" y="203"/>
                  <a:pt x="582" y="203"/>
                </a:cubicBezTo>
                <a:cubicBezTo>
                  <a:pt x="584" y="201"/>
                  <a:pt x="583" y="199"/>
                  <a:pt x="582" y="196"/>
                </a:cubicBezTo>
                <a:cubicBezTo>
                  <a:pt x="581" y="195"/>
                  <a:pt x="580" y="194"/>
                  <a:pt x="580" y="192"/>
                </a:cubicBezTo>
                <a:cubicBezTo>
                  <a:pt x="580" y="190"/>
                  <a:pt x="581" y="189"/>
                  <a:pt x="582" y="188"/>
                </a:cubicBezTo>
                <a:cubicBezTo>
                  <a:pt x="583" y="187"/>
                  <a:pt x="586" y="189"/>
                  <a:pt x="588" y="190"/>
                </a:cubicBezTo>
                <a:cubicBezTo>
                  <a:pt x="589" y="190"/>
                  <a:pt x="589" y="190"/>
                  <a:pt x="590" y="191"/>
                </a:cubicBezTo>
                <a:cubicBezTo>
                  <a:pt x="590" y="190"/>
                  <a:pt x="590" y="190"/>
                  <a:pt x="591" y="190"/>
                </a:cubicBezTo>
                <a:cubicBezTo>
                  <a:pt x="591" y="189"/>
                  <a:pt x="591" y="189"/>
                  <a:pt x="591" y="189"/>
                </a:cubicBezTo>
                <a:cubicBezTo>
                  <a:pt x="599" y="180"/>
                  <a:pt x="600" y="182"/>
                  <a:pt x="600" y="171"/>
                </a:cubicBezTo>
                <a:cubicBezTo>
                  <a:pt x="600" y="167"/>
                  <a:pt x="598" y="165"/>
                  <a:pt x="597" y="163"/>
                </a:cubicBezTo>
                <a:cubicBezTo>
                  <a:pt x="601" y="156"/>
                  <a:pt x="601" y="156"/>
                  <a:pt x="601" y="156"/>
                </a:cubicBezTo>
                <a:cubicBezTo>
                  <a:pt x="591" y="156"/>
                  <a:pt x="591" y="156"/>
                  <a:pt x="591" y="156"/>
                </a:cubicBezTo>
                <a:cubicBezTo>
                  <a:pt x="591" y="156"/>
                  <a:pt x="591" y="156"/>
                  <a:pt x="591" y="156"/>
                </a:cubicBezTo>
                <a:cubicBezTo>
                  <a:pt x="588" y="156"/>
                  <a:pt x="588" y="156"/>
                  <a:pt x="588" y="156"/>
                </a:cubicBezTo>
                <a:cubicBezTo>
                  <a:pt x="588" y="156"/>
                  <a:pt x="588" y="156"/>
                  <a:pt x="588" y="156"/>
                </a:cubicBezTo>
                <a:cubicBezTo>
                  <a:pt x="588" y="156"/>
                  <a:pt x="588" y="156"/>
                  <a:pt x="588" y="156"/>
                </a:cubicBezTo>
                <a:cubicBezTo>
                  <a:pt x="591" y="154"/>
                  <a:pt x="591" y="154"/>
                  <a:pt x="591" y="154"/>
                </a:cubicBezTo>
                <a:cubicBezTo>
                  <a:pt x="591" y="154"/>
                  <a:pt x="591" y="154"/>
                  <a:pt x="591" y="154"/>
                </a:cubicBezTo>
                <a:cubicBezTo>
                  <a:pt x="596" y="150"/>
                  <a:pt x="596" y="150"/>
                  <a:pt x="596" y="150"/>
                </a:cubicBezTo>
                <a:cubicBezTo>
                  <a:pt x="601" y="151"/>
                  <a:pt x="601" y="151"/>
                  <a:pt x="601" y="151"/>
                </a:cubicBezTo>
                <a:cubicBezTo>
                  <a:pt x="603" y="151"/>
                  <a:pt x="603" y="151"/>
                  <a:pt x="603" y="151"/>
                </a:cubicBezTo>
                <a:cubicBezTo>
                  <a:pt x="604" y="150"/>
                  <a:pt x="604" y="150"/>
                  <a:pt x="604" y="150"/>
                </a:cubicBezTo>
                <a:cubicBezTo>
                  <a:pt x="611" y="145"/>
                  <a:pt x="611" y="145"/>
                  <a:pt x="611" y="145"/>
                </a:cubicBezTo>
                <a:cubicBezTo>
                  <a:pt x="617" y="141"/>
                  <a:pt x="617" y="141"/>
                  <a:pt x="617" y="141"/>
                </a:cubicBezTo>
                <a:cubicBezTo>
                  <a:pt x="620" y="139"/>
                  <a:pt x="620" y="139"/>
                  <a:pt x="620" y="139"/>
                </a:cubicBezTo>
                <a:cubicBezTo>
                  <a:pt x="623" y="137"/>
                  <a:pt x="623" y="137"/>
                  <a:pt x="623" y="137"/>
                </a:cubicBezTo>
                <a:cubicBezTo>
                  <a:pt x="623" y="134"/>
                  <a:pt x="623" y="132"/>
                  <a:pt x="624" y="132"/>
                </a:cubicBezTo>
                <a:cubicBezTo>
                  <a:pt x="625" y="130"/>
                  <a:pt x="626" y="131"/>
                  <a:pt x="626" y="129"/>
                </a:cubicBezTo>
                <a:cubicBezTo>
                  <a:pt x="626" y="126"/>
                  <a:pt x="625" y="127"/>
                  <a:pt x="624" y="125"/>
                </a:cubicBezTo>
                <a:cubicBezTo>
                  <a:pt x="624" y="124"/>
                  <a:pt x="623" y="123"/>
                  <a:pt x="623" y="122"/>
                </a:cubicBezTo>
                <a:cubicBezTo>
                  <a:pt x="624" y="122"/>
                  <a:pt x="624" y="122"/>
                  <a:pt x="624" y="122"/>
                </a:cubicBezTo>
                <a:cubicBezTo>
                  <a:pt x="628" y="122"/>
                  <a:pt x="628" y="122"/>
                  <a:pt x="628" y="122"/>
                </a:cubicBezTo>
                <a:cubicBezTo>
                  <a:pt x="628" y="121"/>
                  <a:pt x="632" y="114"/>
                  <a:pt x="632" y="113"/>
                </a:cubicBezTo>
                <a:cubicBezTo>
                  <a:pt x="634" y="111"/>
                  <a:pt x="636" y="110"/>
                  <a:pt x="637" y="109"/>
                </a:cubicBezTo>
                <a:cubicBezTo>
                  <a:pt x="639" y="108"/>
                  <a:pt x="641" y="107"/>
                  <a:pt x="643" y="105"/>
                </a:cubicBezTo>
                <a:cubicBezTo>
                  <a:pt x="644" y="104"/>
                  <a:pt x="646" y="102"/>
                  <a:pt x="648" y="100"/>
                </a:cubicBezTo>
                <a:cubicBezTo>
                  <a:pt x="649" y="99"/>
                  <a:pt x="650" y="97"/>
                  <a:pt x="651" y="96"/>
                </a:cubicBezTo>
                <a:cubicBezTo>
                  <a:pt x="653" y="93"/>
                  <a:pt x="656" y="89"/>
                  <a:pt x="657" y="87"/>
                </a:cubicBezTo>
                <a:cubicBezTo>
                  <a:pt x="658" y="85"/>
                  <a:pt x="658" y="84"/>
                  <a:pt x="658" y="83"/>
                </a:cubicBezTo>
                <a:cubicBezTo>
                  <a:pt x="657" y="84"/>
                  <a:pt x="657" y="84"/>
                  <a:pt x="657" y="84"/>
                </a:cubicBezTo>
                <a:cubicBezTo>
                  <a:pt x="651" y="87"/>
                  <a:pt x="651" y="87"/>
                  <a:pt x="651" y="87"/>
                </a:cubicBezTo>
                <a:cubicBezTo>
                  <a:pt x="648" y="89"/>
                  <a:pt x="648" y="89"/>
                  <a:pt x="648" y="89"/>
                </a:cubicBezTo>
                <a:cubicBezTo>
                  <a:pt x="643" y="91"/>
                  <a:pt x="643" y="91"/>
                  <a:pt x="643" y="91"/>
                </a:cubicBezTo>
                <a:cubicBezTo>
                  <a:pt x="637" y="85"/>
                  <a:pt x="637" y="85"/>
                  <a:pt x="637" y="85"/>
                </a:cubicBezTo>
                <a:cubicBezTo>
                  <a:pt x="636" y="83"/>
                  <a:pt x="636" y="83"/>
                  <a:pt x="636" y="83"/>
                </a:cubicBezTo>
                <a:cubicBezTo>
                  <a:pt x="637" y="83"/>
                  <a:pt x="637" y="83"/>
                  <a:pt x="637" y="83"/>
                </a:cubicBezTo>
                <a:cubicBezTo>
                  <a:pt x="648" y="83"/>
                  <a:pt x="648" y="83"/>
                  <a:pt x="648" y="83"/>
                </a:cubicBezTo>
                <a:cubicBezTo>
                  <a:pt x="651" y="83"/>
                  <a:pt x="651" y="83"/>
                  <a:pt x="651" y="83"/>
                </a:cubicBezTo>
                <a:cubicBezTo>
                  <a:pt x="652" y="83"/>
                  <a:pt x="652" y="83"/>
                  <a:pt x="652" y="83"/>
                </a:cubicBezTo>
                <a:cubicBezTo>
                  <a:pt x="653" y="79"/>
                  <a:pt x="653" y="79"/>
                  <a:pt x="653" y="79"/>
                </a:cubicBezTo>
                <a:cubicBezTo>
                  <a:pt x="657" y="77"/>
                  <a:pt x="657" y="77"/>
                  <a:pt x="657" y="77"/>
                </a:cubicBezTo>
                <a:cubicBezTo>
                  <a:pt x="664" y="74"/>
                  <a:pt x="664" y="74"/>
                  <a:pt x="664" y="74"/>
                </a:cubicBezTo>
                <a:cubicBezTo>
                  <a:pt x="666" y="73"/>
                  <a:pt x="666" y="73"/>
                  <a:pt x="666" y="73"/>
                </a:cubicBezTo>
                <a:cubicBezTo>
                  <a:pt x="665" y="71"/>
                  <a:pt x="665" y="71"/>
                  <a:pt x="665" y="71"/>
                </a:cubicBezTo>
                <a:cubicBezTo>
                  <a:pt x="671" y="67"/>
                  <a:pt x="671" y="67"/>
                  <a:pt x="671" y="67"/>
                </a:cubicBezTo>
                <a:cubicBezTo>
                  <a:pt x="677" y="60"/>
                  <a:pt x="677" y="60"/>
                  <a:pt x="677" y="60"/>
                </a:cubicBezTo>
                <a:cubicBezTo>
                  <a:pt x="679" y="59"/>
                  <a:pt x="679" y="59"/>
                  <a:pt x="679" y="59"/>
                </a:cubicBezTo>
                <a:cubicBezTo>
                  <a:pt x="678" y="58"/>
                  <a:pt x="678" y="57"/>
                  <a:pt x="677" y="56"/>
                </a:cubicBezTo>
                <a:cubicBezTo>
                  <a:pt x="676" y="53"/>
                  <a:pt x="674" y="48"/>
                  <a:pt x="669" y="48"/>
                </a:cubicBezTo>
                <a:cubicBezTo>
                  <a:pt x="663" y="48"/>
                  <a:pt x="663" y="48"/>
                  <a:pt x="663" y="48"/>
                </a:cubicBezTo>
                <a:cubicBezTo>
                  <a:pt x="664" y="43"/>
                  <a:pt x="664" y="43"/>
                  <a:pt x="664" y="43"/>
                </a:cubicBezTo>
                <a:cubicBezTo>
                  <a:pt x="661" y="34"/>
                  <a:pt x="661" y="34"/>
                  <a:pt x="661" y="34"/>
                </a:cubicBezTo>
                <a:cubicBezTo>
                  <a:pt x="662" y="33"/>
                  <a:pt x="662" y="33"/>
                  <a:pt x="662" y="33"/>
                </a:cubicBezTo>
                <a:cubicBezTo>
                  <a:pt x="657" y="34"/>
                  <a:pt x="657" y="34"/>
                  <a:pt x="657" y="34"/>
                </a:cubicBezTo>
                <a:cubicBezTo>
                  <a:pt x="656" y="35"/>
                  <a:pt x="656" y="35"/>
                  <a:pt x="656" y="35"/>
                </a:cubicBezTo>
                <a:cubicBezTo>
                  <a:pt x="651" y="30"/>
                  <a:pt x="651" y="30"/>
                  <a:pt x="651" y="30"/>
                </a:cubicBezTo>
                <a:cubicBezTo>
                  <a:pt x="651" y="30"/>
                  <a:pt x="651" y="30"/>
                  <a:pt x="651" y="30"/>
                </a:cubicBezTo>
                <a:cubicBezTo>
                  <a:pt x="651" y="35"/>
                  <a:pt x="651" y="35"/>
                  <a:pt x="651" y="35"/>
                </a:cubicBezTo>
                <a:cubicBezTo>
                  <a:pt x="650" y="34"/>
                  <a:pt x="650" y="34"/>
                  <a:pt x="650" y="34"/>
                </a:cubicBezTo>
                <a:cubicBezTo>
                  <a:pt x="648" y="35"/>
                  <a:pt x="648" y="35"/>
                  <a:pt x="648" y="35"/>
                </a:cubicBezTo>
                <a:cubicBezTo>
                  <a:pt x="637" y="40"/>
                  <a:pt x="637" y="40"/>
                  <a:pt x="637" y="40"/>
                </a:cubicBezTo>
                <a:cubicBezTo>
                  <a:pt x="634" y="42"/>
                  <a:pt x="634" y="42"/>
                  <a:pt x="634" y="42"/>
                </a:cubicBezTo>
                <a:cubicBezTo>
                  <a:pt x="635" y="42"/>
                  <a:pt x="636" y="41"/>
                  <a:pt x="637" y="39"/>
                </a:cubicBezTo>
                <a:cubicBezTo>
                  <a:pt x="640" y="37"/>
                  <a:pt x="642" y="34"/>
                  <a:pt x="642" y="33"/>
                </a:cubicBezTo>
                <a:cubicBezTo>
                  <a:pt x="642" y="31"/>
                  <a:pt x="640" y="30"/>
                  <a:pt x="637" y="29"/>
                </a:cubicBezTo>
                <a:cubicBezTo>
                  <a:pt x="634" y="28"/>
                  <a:pt x="629" y="27"/>
                  <a:pt x="624" y="26"/>
                </a:cubicBezTo>
                <a:cubicBezTo>
                  <a:pt x="623" y="26"/>
                  <a:pt x="621" y="25"/>
                  <a:pt x="620" y="25"/>
                </a:cubicBezTo>
                <a:cubicBezTo>
                  <a:pt x="619" y="24"/>
                  <a:pt x="618" y="24"/>
                  <a:pt x="617" y="23"/>
                </a:cubicBezTo>
                <a:cubicBezTo>
                  <a:pt x="617" y="23"/>
                  <a:pt x="617" y="23"/>
                  <a:pt x="616" y="23"/>
                </a:cubicBezTo>
                <a:cubicBezTo>
                  <a:pt x="613" y="27"/>
                  <a:pt x="613" y="27"/>
                  <a:pt x="613" y="27"/>
                </a:cubicBezTo>
                <a:cubicBezTo>
                  <a:pt x="611" y="27"/>
                  <a:pt x="611" y="27"/>
                  <a:pt x="611" y="27"/>
                </a:cubicBezTo>
                <a:cubicBezTo>
                  <a:pt x="605" y="24"/>
                  <a:pt x="605" y="24"/>
                  <a:pt x="605" y="24"/>
                </a:cubicBezTo>
                <a:cubicBezTo>
                  <a:pt x="605" y="27"/>
                  <a:pt x="605" y="27"/>
                  <a:pt x="605" y="27"/>
                </a:cubicBezTo>
                <a:cubicBezTo>
                  <a:pt x="604" y="27"/>
                  <a:pt x="604" y="27"/>
                  <a:pt x="604" y="27"/>
                </a:cubicBezTo>
                <a:cubicBezTo>
                  <a:pt x="601" y="27"/>
                  <a:pt x="601" y="27"/>
                  <a:pt x="601" y="27"/>
                </a:cubicBezTo>
                <a:cubicBezTo>
                  <a:pt x="601" y="27"/>
                  <a:pt x="601" y="27"/>
                  <a:pt x="601" y="27"/>
                </a:cubicBezTo>
                <a:cubicBezTo>
                  <a:pt x="601" y="27"/>
                  <a:pt x="601" y="27"/>
                  <a:pt x="601" y="27"/>
                </a:cubicBezTo>
                <a:cubicBezTo>
                  <a:pt x="602" y="35"/>
                  <a:pt x="602" y="35"/>
                  <a:pt x="602" y="35"/>
                </a:cubicBezTo>
                <a:cubicBezTo>
                  <a:pt x="601" y="34"/>
                  <a:pt x="601" y="34"/>
                  <a:pt x="601" y="34"/>
                </a:cubicBezTo>
                <a:cubicBezTo>
                  <a:pt x="592" y="27"/>
                  <a:pt x="592" y="27"/>
                  <a:pt x="592" y="27"/>
                </a:cubicBezTo>
                <a:cubicBezTo>
                  <a:pt x="591" y="27"/>
                  <a:pt x="591" y="27"/>
                  <a:pt x="591" y="27"/>
                </a:cubicBezTo>
                <a:cubicBezTo>
                  <a:pt x="591" y="27"/>
                  <a:pt x="591" y="27"/>
                  <a:pt x="591" y="27"/>
                </a:cubicBezTo>
                <a:cubicBezTo>
                  <a:pt x="588" y="27"/>
                  <a:pt x="588" y="27"/>
                  <a:pt x="588" y="27"/>
                </a:cubicBezTo>
                <a:cubicBezTo>
                  <a:pt x="582" y="27"/>
                  <a:pt x="582" y="27"/>
                  <a:pt x="582" y="27"/>
                </a:cubicBezTo>
                <a:cubicBezTo>
                  <a:pt x="582" y="27"/>
                  <a:pt x="582" y="27"/>
                  <a:pt x="582" y="27"/>
                </a:cubicBezTo>
                <a:cubicBezTo>
                  <a:pt x="581" y="28"/>
                  <a:pt x="580" y="30"/>
                  <a:pt x="579" y="31"/>
                </a:cubicBezTo>
                <a:cubicBezTo>
                  <a:pt x="578" y="32"/>
                  <a:pt x="576" y="33"/>
                  <a:pt x="575" y="33"/>
                </a:cubicBezTo>
                <a:cubicBezTo>
                  <a:pt x="575" y="33"/>
                  <a:pt x="575" y="33"/>
                  <a:pt x="574" y="33"/>
                </a:cubicBezTo>
                <a:cubicBezTo>
                  <a:pt x="573" y="33"/>
                  <a:pt x="572" y="33"/>
                  <a:pt x="572" y="33"/>
                </a:cubicBezTo>
                <a:cubicBezTo>
                  <a:pt x="571" y="32"/>
                  <a:pt x="570" y="31"/>
                  <a:pt x="568" y="30"/>
                </a:cubicBezTo>
                <a:cubicBezTo>
                  <a:pt x="563" y="30"/>
                  <a:pt x="563" y="30"/>
                  <a:pt x="563" y="30"/>
                </a:cubicBezTo>
                <a:cubicBezTo>
                  <a:pt x="562" y="32"/>
                  <a:pt x="562" y="32"/>
                  <a:pt x="562" y="32"/>
                </a:cubicBezTo>
                <a:cubicBezTo>
                  <a:pt x="563" y="37"/>
                  <a:pt x="563" y="37"/>
                  <a:pt x="563" y="37"/>
                </a:cubicBezTo>
                <a:cubicBezTo>
                  <a:pt x="559" y="36"/>
                  <a:pt x="559" y="36"/>
                  <a:pt x="559" y="36"/>
                </a:cubicBezTo>
                <a:cubicBezTo>
                  <a:pt x="558" y="36"/>
                  <a:pt x="558" y="36"/>
                  <a:pt x="558" y="36"/>
                </a:cubicBezTo>
                <a:cubicBezTo>
                  <a:pt x="557" y="36"/>
                  <a:pt x="557" y="36"/>
                  <a:pt x="557" y="36"/>
                </a:cubicBezTo>
                <a:cubicBezTo>
                  <a:pt x="556" y="37"/>
                  <a:pt x="556" y="37"/>
                  <a:pt x="556" y="37"/>
                </a:cubicBezTo>
                <a:cubicBezTo>
                  <a:pt x="558" y="39"/>
                  <a:pt x="558" y="39"/>
                  <a:pt x="558" y="39"/>
                </a:cubicBezTo>
                <a:cubicBezTo>
                  <a:pt x="559" y="41"/>
                  <a:pt x="559" y="41"/>
                  <a:pt x="559" y="41"/>
                </a:cubicBezTo>
                <a:cubicBezTo>
                  <a:pt x="559" y="47"/>
                  <a:pt x="559" y="47"/>
                  <a:pt x="559" y="47"/>
                </a:cubicBezTo>
                <a:cubicBezTo>
                  <a:pt x="559" y="47"/>
                  <a:pt x="559" y="47"/>
                  <a:pt x="559" y="47"/>
                </a:cubicBezTo>
                <a:cubicBezTo>
                  <a:pt x="559" y="47"/>
                  <a:pt x="559" y="47"/>
                  <a:pt x="559" y="47"/>
                </a:cubicBezTo>
                <a:cubicBezTo>
                  <a:pt x="560" y="45"/>
                  <a:pt x="559" y="46"/>
                  <a:pt x="559" y="47"/>
                </a:cubicBezTo>
                <a:cubicBezTo>
                  <a:pt x="559" y="47"/>
                  <a:pt x="559" y="47"/>
                  <a:pt x="559" y="47"/>
                </a:cubicBezTo>
                <a:cubicBezTo>
                  <a:pt x="559" y="47"/>
                  <a:pt x="559" y="47"/>
                  <a:pt x="559" y="47"/>
                </a:cubicBezTo>
                <a:cubicBezTo>
                  <a:pt x="559" y="47"/>
                  <a:pt x="559" y="47"/>
                  <a:pt x="559" y="47"/>
                </a:cubicBezTo>
                <a:cubicBezTo>
                  <a:pt x="558" y="47"/>
                  <a:pt x="557" y="48"/>
                  <a:pt x="559" y="47"/>
                </a:cubicBezTo>
                <a:cubicBezTo>
                  <a:pt x="558" y="46"/>
                  <a:pt x="558" y="46"/>
                  <a:pt x="558" y="46"/>
                </a:cubicBezTo>
                <a:cubicBezTo>
                  <a:pt x="554" y="45"/>
                  <a:pt x="554" y="45"/>
                  <a:pt x="554" y="45"/>
                </a:cubicBezTo>
                <a:cubicBezTo>
                  <a:pt x="553" y="44"/>
                  <a:pt x="553" y="44"/>
                  <a:pt x="553" y="44"/>
                </a:cubicBezTo>
                <a:cubicBezTo>
                  <a:pt x="550" y="51"/>
                  <a:pt x="550" y="51"/>
                  <a:pt x="550" y="51"/>
                </a:cubicBezTo>
                <a:cubicBezTo>
                  <a:pt x="552" y="59"/>
                  <a:pt x="552" y="59"/>
                  <a:pt x="552" y="59"/>
                </a:cubicBezTo>
                <a:cubicBezTo>
                  <a:pt x="547" y="60"/>
                  <a:pt x="547" y="60"/>
                  <a:pt x="547" y="60"/>
                </a:cubicBezTo>
                <a:cubicBezTo>
                  <a:pt x="545" y="56"/>
                  <a:pt x="543" y="53"/>
                  <a:pt x="539" y="52"/>
                </a:cubicBezTo>
                <a:cubicBezTo>
                  <a:pt x="538" y="51"/>
                  <a:pt x="537" y="51"/>
                  <a:pt x="536" y="51"/>
                </a:cubicBezTo>
                <a:cubicBezTo>
                  <a:pt x="535" y="51"/>
                  <a:pt x="535" y="51"/>
                  <a:pt x="535" y="51"/>
                </a:cubicBezTo>
                <a:cubicBezTo>
                  <a:pt x="535" y="51"/>
                  <a:pt x="535" y="51"/>
                  <a:pt x="535" y="51"/>
                </a:cubicBezTo>
                <a:cubicBezTo>
                  <a:pt x="535" y="51"/>
                  <a:pt x="535" y="51"/>
                  <a:pt x="535" y="51"/>
                </a:cubicBezTo>
                <a:cubicBezTo>
                  <a:pt x="535" y="51"/>
                  <a:pt x="535" y="51"/>
                  <a:pt x="535" y="51"/>
                </a:cubicBezTo>
                <a:cubicBezTo>
                  <a:pt x="535" y="51"/>
                  <a:pt x="535" y="51"/>
                  <a:pt x="535" y="51"/>
                </a:cubicBezTo>
                <a:cubicBezTo>
                  <a:pt x="535" y="51"/>
                  <a:pt x="535" y="51"/>
                  <a:pt x="535" y="51"/>
                </a:cubicBezTo>
                <a:cubicBezTo>
                  <a:pt x="535" y="51"/>
                  <a:pt x="535" y="51"/>
                  <a:pt x="535" y="51"/>
                </a:cubicBezTo>
                <a:cubicBezTo>
                  <a:pt x="535" y="51"/>
                  <a:pt x="535" y="51"/>
                  <a:pt x="535" y="51"/>
                </a:cubicBezTo>
                <a:cubicBezTo>
                  <a:pt x="534" y="51"/>
                  <a:pt x="534" y="51"/>
                  <a:pt x="534" y="51"/>
                </a:cubicBezTo>
                <a:cubicBezTo>
                  <a:pt x="534" y="51"/>
                  <a:pt x="534" y="51"/>
                  <a:pt x="534" y="51"/>
                </a:cubicBezTo>
                <a:cubicBezTo>
                  <a:pt x="534" y="51"/>
                  <a:pt x="534" y="51"/>
                  <a:pt x="534" y="51"/>
                </a:cubicBezTo>
                <a:cubicBezTo>
                  <a:pt x="534" y="51"/>
                  <a:pt x="534" y="51"/>
                  <a:pt x="534" y="51"/>
                </a:cubicBezTo>
                <a:cubicBezTo>
                  <a:pt x="534" y="51"/>
                  <a:pt x="534" y="51"/>
                  <a:pt x="534" y="51"/>
                </a:cubicBezTo>
                <a:cubicBezTo>
                  <a:pt x="534" y="51"/>
                  <a:pt x="534" y="51"/>
                  <a:pt x="534" y="51"/>
                </a:cubicBezTo>
                <a:cubicBezTo>
                  <a:pt x="534" y="51"/>
                  <a:pt x="534" y="51"/>
                  <a:pt x="534" y="51"/>
                </a:cubicBezTo>
                <a:cubicBezTo>
                  <a:pt x="534" y="51"/>
                  <a:pt x="534" y="51"/>
                  <a:pt x="534" y="51"/>
                </a:cubicBezTo>
                <a:cubicBezTo>
                  <a:pt x="534" y="51"/>
                  <a:pt x="534" y="51"/>
                  <a:pt x="534" y="51"/>
                </a:cubicBezTo>
                <a:cubicBezTo>
                  <a:pt x="534" y="51"/>
                  <a:pt x="534" y="51"/>
                  <a:pt x="534" y="51"/>
                </a:cubicBezTo>
                <a:cubicBezTo>
                  <a:pt x="533" y="51"/>
                  <a:pt x="533" y="51"/>
                  <a:pt x="533" y="51"/>
                </a:cubicBezTo>
                <a:cubicBezTo>
                  <a:pt x="533" y="51"/>
                  <a:pt x="533" y="51"/>
                  <a:pt x="533" y="51"/>
                </a:cubicBezTo>
                <a:cubicBezTo>
                  <a:pt x="533" y="51"/>
                  <a:pt x="533" y="51"/>
                  <a:pt x="533" y="51"/>
                </a:cubicBezTo>
                <a:cubicBezTo>
                  <a:pt x="533" y="51"/>
                  <a:pt x="533" y="51"/>
                  <a:pt x="533" y="51"/>
                </a:cubicBezTo>
                <a:cubicBezTo>
                  <a:pt x="533" y="51"/>
                  <a:pt x="533" y="51"/>
                  <a:pt x="533" y="51"/>
                </a:cubicBezTo>
                <a:cubicBezTo>
                  <a:pt x="533" y="51"/>
                  <a:pt x="533" y="51"/>
                  <a:pt x="533" y="51"/>
                </a:cubicBezTo>
                <a:cubicBezTo>
                  <a:pt x="533" y="51"/>
                  <a:pt x="533" y="51"/>
                  <a:pt x="533" y="51"/>
                </a:cubicBezTo>
                <a:cubicBezTo>
                  <a:pt x="533" y="51"/>
                  <a:pt x="533" y="51"/>
                  <a:pt x="533" y="51"/>
                </a:cubicBezTo>
                <a:cubicBezTo>
                  <a:pt x="533" y="51"/>
                  <a:pt x="533" y="51"/>
                  <a:pt x="533" y="51"/>
                </a:cubicBezTo>
                <a:cubicBezTo>
                  <a:pt x="533" y="51"/>
                  <a:pt x="533" y="51"/>
                  <a:pt x="533" y="51"/>
                </a:cubicBezTo>
                <a:cubicBezTo>
                  <a:pt x="533" y="51"/>
                  <a:pt x="533" y="51"/>
                  <a:pt x="533" y="51"/>
                </a:cubicBezTo>
                <a:cubicBezTo>
                  <a:pt x="532" y="51"/>
                  <a:pt x="531" y="51"/>
                  <a:pt x="531" y="51"/>
                </a:cubicBezTo>
                <a:cubicBezTo>
                  <a:pt x="533" y="51"/>
                  <a:pt x="533" y="51"/>
                  <a:pt x="533" y="51"/>
                </a:cubicBezTo>
                <a:cubicBezTo>
                  <a:pt x="530" y="62"/>
                  <a:pt x="530" y="62"/>
                  <a:pt x="530" y="62"/>
                </a:cubicBezTo>
                <a:cubicBezTo>
                  <a:pt x="533" y="65"/>
                  <a:pt x="533" y="65"/>
                  <a:pt x="533" y="65"/>
                </a:cubicBezTo>
                <a:cubicBezTo>
                  <a:pt x="533" y="65"/>
                  <a:pt x="533" y="65"/>
                  <a:pt x="533" y="65"/>
                </a:cubicBezTo>
                <a:cubicBezTo>
                  <a:pt x="533" y="65"/>
                  <a:pt x="533" y="65"/>
                  <a:pt x="533" y="65"/>
                </a:cubicBezTo>
                <a:cubicBezTo>
                  <a:pt x="533" y="65"/>
                  <a:pt x="533" y="65"/>
                  <a:pt x="533" y="65"/>
                </a:cubicBezTo>
                <a:cubicBezTo>
                  <a:pt x="533" y="65"/>
                  <a:pt x="533" y="65"/>
                  <a:pt x="533" y="65"/>
                </a:cubicBezTo>
                <a:cubicBezTo>
                  <a:pt x="533" y="65"/>
                  <a:pt x="533" y="65"/>
                  <a:pt x="533" y="65"/>
                </a:cubicBezTo>
                <a:cubicBezTo>
                  <a:pt x="533" y="65"/>
                  <a:pt x="533" y="65"/>
                  <a:pt x="533" y="65"/>
                </a:cubicBezTo>
                <a:cubicBezTo>
                  <a:pt x="533" y="65"/>
                  <a:pt x="533" y="65"/>
                  <a:pt x="533" y="65"/>
                </a:cubicBezTo>
                <a:cubicBezTo>
                  <a:pt x="533" y="65"/>
                  <a:pt x="533" y="65"/>
                  <a:pt x="533" y="65"/>
                </a:cubicBezTo>
                <a:cubicBezTo>
                  <a:pt x="533" y="65"/>
                  <a:pt x="533" y="65"/>
                  <a:pt x="533" y="65"/>
                </a:cubicBezTo>
                <a:cubicBezTo>
                  <a:pt x="533" y="65"/>
                  <a:pt x="533" y="65"/>
                  <a:pt x="533" y="65"/>
                </a:cubicBezTo>
                <a:cubicBezTo>
                  <a:pt x="534" y="66"/>
                  <a:pt x="534" y="66"/>
                  <a:pt x="534" y="66"/>
                </a:cubicBezTo>
                <a:cubicBezTo>
                  <a:pt x="534" y="66"/>
                  <a:pt x="534" y="66"/>
                  <a:pt x="534" y="66"/>
                </a:cubicBezTo>
                <a:cubicBezTo>
                  <a:pt x="534" y="66"/>
                  <a:pt x="534" y="66"/>
                  <a:pt x="534" y="66"/>
                </a:cubicBezTo>
                <a:cubicBezTo>
                  <a:pt x="534" y="66"/>
                  <a:pt x="534" y="66"/>
                  <a:pt x="534" y="66"/>
                </a:cubicBezTo>
                <a:cubicBezTo>
                  <a:pt x="534" y="66"/>
                  <a:pt x="534" y="66"/>
                  <a:pt x="534" y="66"/>
                </a:cubicBezTo>
                <a:cubicBezTo>
                  <a:pt x="534" y="66"/>
                  <a:pt x="534" y="66"/>
                  <a:pt x="534" y="66"/>
                </a:cubicBezTo>
                <a:cubicBezTo>
                  <a:pt x="534" y="66"/>
                  <a:pt x="534" y="66"/>
                  <a:pt x="534" y="66"/>
                </a:cubicBezTo>
                <a:cubicBezTo>
                  <a:pt x="534" y="66"/>
                  <a:pt x="534" y="66"/>
                  <a:pt x="534" y="66"/>
                </a:cubicBezTo>
                <a:cubicBezTo>
                  <a:pt x="534" y="66"/>
                  <a:pt x="534" y="66"/>
                  <a:pt x="534" y="66"/>
                </a:cubicBezTo>
                <a:cubicBezTo>
                  <a:pt x="534" y="67"/>
                  <a:pt x="534" y="67"/>
                  <a:pt x="534" y="67"/>
                </a:cubicBezTo>
                <a:cubicBezTo>
                  <a:pt x="535" y="67"/>
                  <a:pt x="535" y="67"/>
                  <a:pt x="535" y="67"/>
                </a:cubicBezTo>
                <a:cubicBezTo>
                  <a:pt x="535" y="67"/>
                  <a:pt x="535" y="67"/>
                  <a:pt x="535" y="67"/>
                </a:cubicBezTo>
                <a:cubicBezTo>
                  <a:pt x="535" y="67"/>
                  <a:pt x="535" y="67"/>
                  <a:pt x="535" y="67"/>
                </a:cubicBezTo>
                <a:cubicBezTo>
                  <a:pt x="535" y="67"/>
                  <a:pt x="535" y="67"/>
                  <a:pt x="535" y="67"/>
                </a:cubicBezTo>
                <a:cubicBezTo>
                  <a:pt x="535" y="67"/>
                  <a:pt x="535" y="67"/>
                  <a:pt x="535" y="67"/>
                </a:cubicBezTo>
                <a:cubicBezTo>
                  <a:pt x="535" y="67"/>
                  <a:pt x="535" y="67"/>
                  <a:pt x="535" y="67"/>
                </a:cubicBezTo>
                <a:cubicBezTo>
                  <a:pt x="535" y="67"/>
                  <a:pt x="535" y="67"/>
                  <a:pt x="535" y="67"/>
                </a:cubicBezTo>
                <a:cubicBezTo>
                  <a:pt x="535" y="67"/>
                  <a:pt x="535" y="67"/>
                  <a:pt x="535" y="67"/>
                </a:cubicBezTo>
                <a:cubicBezTo>
                  <a:pt x="536" y="68"/>
                  <a:pt x="536" y="68"/>
                  <a:pt x="536" y="68"/>
                </a:cubicBezTo>
                <a:cubicBezTo>
                  <a:pt x="535" y="68"/>
                  <a:pt x="535" y="68"/>
                  <a:pt x="535" y="68"/>
                </a:cubicBezTo>
                <a:cubicBezTo>
                  <a:pt x="535" y="68"/>
                  <a:pt x="535" y="68"/>
                  <a:pt x="535" y="68"/>
                </a:cubicBezTo>
                <a:cubicBezTo>
                  <a:pt x="535" y="68"/>
                  <a:pt x="535" y="68"/>
                  <a:pt x="535" y="68"/>
                </a:cubicBezTo>
                <a:cubicBezTo>
                  <a:pt x="535" y="68"/>
                  <a:pt x="535" y="68"/>
                  <a:pt x="535" y="68"/>
                </a:cubicBezTo>
                <a:cubicBezTo>
                  <a:pt x="535" y="67"/>
                  <a:pt x="535" y="67"/>
                  <a:pt x="535" y="67"/>
                </a:cubicBezTo>
                <a:cubicBezTo>
                  <a:pt x="535" y="67"/>
                  <a:pt x="535" y="67"/>
                  <a:pt x="535" y="67"/>
                </a:cubicBezTo>
                <a:cubicBezTo>
                  <a:pt x="535" y="67"/>
                  <a:pt x="535" y="67"/>
                  <a:pt x="535" y="67"/>
                </a:cubicBezTo>
                <a:cubicBezTo>
                  <a:pt x="535" y="67"/>
                  <a:pt x="535" y="67"/>
                  <a:pt x="535" y="67"/>
                </a:cubicBezTo>
                <a:cubicBezTo>
                  <a:pt x="534" y="67"/>
                  <a:pt x="534" y="67"/>
                  <a:pt x="534" y="67"/>
                </a:cubicBezTo>
                <a:cubicBezTo>
                  <a:pt x="534" y="67"/>
                  <a:pt x="534" y="67"/>
                  <a:pt x="534" y="67"/>
                </a:cubicBezTo>
                <a:cubicBezTo>
                  <a:pt x="534" y="67"/>
                  <a:pt x="534" y="67"/>
                  <a:pt x="534" y="67"/>
                </a:cubicBezTo>
                <a:cubicBezTo>
                  <a:pt x="534" y="67"/>
                  <a:pt x="534" y="67"/>
                  <a:pt x="534" y="67"/>
                </a:cubicBezTo>
                <a:cubicBezTo>
                  <a:pt x="534" y="67"/>
                  <a:pt x="534" y="67"/>
                  <a:pt x="534" y="67"/>
                </a:cubicBezTo>
                <a:cubicBezTo>
                  <a:pt x="534" y="67"/>
                  <a:pt x="534" y="67"/>
                  <a:pt x="534" y="67"/>
                </a:cubicBezTo>
                <a:cubicBezTo>
                  <a:pt x="534" y="67"/>
                  <a:pt x="534" y="67"/>
                  <a:pt x="534" y="67"/>
                </a:cubicBezTo>
                <a:cubicBezTo>
                  <a:pt x="534" y="67"/>
                  <a:pt x="534" y="67"/>
                  <a:pt x="534" y="67"/>
                </a:cubicBezTo>
                <a:cubicBezTo>
                  <a:pt x="534" y="67"/>
                  <a:pt x="534" y="67"/>
                  <a:pt x="534" y="67"/>
                </a:cubicBezTo>
                <a:cubicBezTo>
                  <a:pt x="534" y="67"/>
                  <a:pt x="534" y="67"/>
                  <a:pt x="534" y="67"/>
                </a:cubicBezTo>
                <a:cubicBezTo>
                  <a:pt x="533" y="67"/>
                  <a:pt x="533" y="67"/>
                  <a:pt x="533" y="67"/>
                </a:cubicBezTo>
                <a:cubicBezTo>
                  <a:pt x="533" y="67"/>
                  <a:pt x="533" y="67"/>
                  <a:pt x="533" y="67"/>
                </a:cubicBezTo>
                <a:cubicBezTo>
                  <a:pt x="533" y="67"/>
                  <a:pt x="533" y="67"/>
                  <a:pt x="533" y="67"/>
                </a:cubicBezTo>
                <a:cubicBezTo>
                  <a:pt x="533" y="67"/>
                  <a:pt x="533" y="67"/>
                  <a:pt x="533" y="67"/>
                </a:cubicBezTo>
                <a:cubicBezTo>
                  <a:pt x="533" y="67"/>
                  <a:pt x="533" y="67"/>
                  <a:pt x="533" y="67"/>
                </a:cubicBezTo>
                <a:cubicBezTo>
                  <a:pt x="533" y="67"/>
                  <a:pt x="533" y="67"/>
                  <a:pt x="533" y="67"/>
                </a:cubicBezTo>
                <a:cubicBezTo>
                  <a:pt x="533" y="67"/>
                  <a:pt x="533" y="67"/>
                  <a:pt x="533" y="67"/>
                </a:cubicBezTo>
                <a:cubicBezTo>
                  <a:pt x="533" y="67"/>
                  <a:pt x="533" y="67"/>
                  <a:pt x="533" y="67"/>
                </a:cubicBezTo>
                <a:cubicBezTo>
                  <a:pt x="533" y="67"/>
                  <a:pt x="533" y="67"/>
                  <a:pt x="533" y="67"/>
                </a:cubicBezTo>
                <a:cubicBezTo>
                  <a:pt x="533" y="67"/>
                  <a:pt x="533" y="67"/>
                  <a:pt x="533" y="67"/>
                </a:cubicBezTo>
                <a:cubicBezTo>
                  <a:pt x="533" y="67"/>
                  <a:pt x="533" y="67"/>
                  <a:pt x="533" y="67"/>
                </a:cubicBezTo>
                <a:cubicBezTo>
                  <a:pt x="528" y="65"/>
                  <a:pt x="528" y="65"/>
                  <a:pt x="528" y="65"/>
                </a:cubicBezTo>
                <a:cubicBezTo>
                  <a:pt x="528" y="65"/>
                  <a:pt x="528" y="65"/>
                  <a:pt x="528" y="65"/>
                </a:cubicBezTo>
                <a:cubicBezTo>
                  <a:pt x="528" y="65"/>
                  <a:pt x="528" y="65"/>
                  <a:pt x="528" y="65"/>
                </a:cubicBezTo>
                <a:cubicBezTo>
                  <a:pt x="528" y="65"/>
                  <a:pt x="528" y="65"/>
                  <a:pt x="528" y="65"/>
                </a:cubicBezTo>
                <a:cubicBezTo>
                  <a:pt x="528" y="65"/>
                  <a:pt x="528" y="65"/>
                  <a:pt x="528" y="65"/>
                </a:cubicBezTo>
                <a:cubicBezTo>
                  <a:pt x="528" y="65"/>
                  <a:pt x="528" y="65"/>
                  <a:pt x="528" y="65"/>
                </a:cubicBezTo>
                <a:cubicBezTo>
                  <a:pt x="528" y="65"/>
                  <a:pt x="528" y="65"/>
                  <a:pt x="528" y="65"/>
                </a:cubicBezTo>
                <a:cubicBezTo>
                  <a:pt x="528" y="65"/>
                  <a:pt x="528" y="65"/>
                  <a:pt x="528" y="65"/>
                </a:cubicBezTo>
                <a:cubicBezTo>
                  <a:pt x="528" y="65"/>
                  <a:pt x="528" y="65"/>
                  <a:pt x="528" y="65"/>
                </a:cubicBezTo>
                <a:cubicBezTo>
                  <a:pt x="528" y="65"/>
                  <a:pt x="528" y="65"/>
                  <a:pt x="528" y="65"/>
                </a:cubicBezTo>
                <a:cubicBezTo>
                  <a:pt x="528" y="65"/>
                  <a:pt x="528" y="65"/>
                  <a:pt x="528" y="65"/>
                </a:cubicBezTo>
                <a:cubicBezTo>
                  <a:pt x="528" y="65"/>
                  <a:pt x="528" y="65"/>
                  <a:pt x="528" y="65"/>
                </a:cubicBezTo>
                <a:cubicBezTo>
                  <a:pt x="527" y="65"/>
                  <a:pt x="527" y="65"/>
                  <a:pt x="527" y="65"/>
                </a:cubicBezTo>
                <a:cubicBezTo>
                  <a:pt x="527" y="65"/>
                  <a:pt x="527" y="65"/>
                  <a:pt x="527" y="65"/>
                </a:cubicBezTo>
                <a:cubicBezTo>
                  <a:pt x="527" y="65"/>
                  <a:pt x="527" y="65"/>
                  <a:pt x="527" y="65"/>
                </a:cubicBezTo>
                <a:cubicBezTo>
                  <a:pt x="527" y="65"/>
                  <a:pt x="527" y="65"/>
                  <a:pt x="527" y="65"/>
                </a:cubicBezTo>
                <a:cubicBezTo>
                  <a:pt x="527" y="65"/>
                  <a:pt x="527" y="65"/>
                  <a:pt x="527" y="65"/>
                </a:cubicBezTo>
                <a:cubicBezTo>
                  <a:pt x="527" y="65"/>
                  <a:pt x="527" y="65"/>
                  <a:pt x="527" y="65"/>
                </a:cubicBezTo>
                <a:cubicBezTo>
                  <a:pt x="527" y="65"/>
                  <a:pt x="527" y="65"/>
                  <a:pt x="527" y="65"/>
                </a:cubicBezTo>
                <a:cubicBezTo>
                  <a:pt x="527" y="65"/>
                  <a:pt x="527" y="65"/>
                  <a:pt x="527" y="65"/>
                </a:cubicBezTo>
                <a:cubicBezTo>
                  <a:pt x="527" y="65"/>
                  <a:pt x="527" y="65"/>
                  <a:pt x="527" y="65"/>
                </a:cubicBezTo>
                <a:cubicBezTo>
                  <a:pt x="527" y="65"/>
                  <a:pt x="527" y="65"/>
                  <a:pt x="527" y="65"/>
                </a:cubicBezTo>
                <a:cubicBezTo>
                  <a:pt x="527" y="65"/>
                  <a:pt x="527" y="65"/>
                  <a:pt x="527" y="65"/>
                </a:cubicBezTo>
                <a:cubicBezTo>
                  <a:pt x="527" y="65"/>
                  <a:pt x="527" y="65"/>
                  <a:pt x="527" y="65"/>
                </a:cubicBezTo>
                <a:cubicBezTo>
                  <a:pt x="527" y="65"/>
                  <a:pt x="527" y="65"/>
                  <a:pt x="527" y="65"/>
                </a:cubicBezTo>
                <a:cubicBezTo>
                  <a:pt x="527" y="65"/>
                  <a:pt x="527" y="65"/>
                  <a:pt x="527" y="65"/>
                </a:cubicBezTo>
                <a:cubicBezTo>
                  <a:pt x="527" y="65"/>
                  <a:pt x="527" y="65"/>
                  <a:pt x="527" y="65"/>
                </a:cubicBezTo>
                <a:cubicBezTo>
                  <a:pt x="527" y="65"/>
                  <a:pt x="527" y="65"/>
                  <a:pt x="527" y="65"/>
                </a:cubicBezTo>
                <a:cubicBezTo>
                  <a:pt x="527" y="65"/>
                  <a:pt x="527" y="65"/>
                  <a:pt x="527" y="65"/>
                </a:cubicBezTo>
                <a:cubicBezTo>
                  <a:pt x="526" y="64"/>
                  <a:pt x="526" y="64"/>
                  <a:pt x="526" y="64"/>
                </a:cubicBezTo>
                <a:cubicBezTo>
                  <a:pt x="524" y="64"/>
                  <a:pt x="524" y="64"/>
                  <a:pt x="524" y="64"/>
                </a:cubicBezTo>
                <a:cubicBezTo>
                  <a:pt x="522" y="63"/>
                  <a:pt x="522" y="63"/>
                  <a:pt x="522" y="63"/>
                </a:cubicBezTo>
                <a:cubicBezTo>
                  <a:pt x="522" y="64"/>
                  <a:pt x="522" y="64"/>
                  <a:pt x="522" y="64"/>
                </a:cubicBezTo>
                <a:cubicBezTo>
                  <a:pt x="521" y="65"/>
                  <a:pt x="520" y="66"/>
                  <a:pt x="519" y="67"/>
                </a:cubicBezTo>
                <a:cubicBezTo>
                  <a:pt x="518" y="69"/>
                  <a:pt x="517" y="70"/>
                  <a:pt x="516" y="70"/>
                </a:cubicBezTo>
                <a:cubicBezTo>
                  <a:pt x="515" y="71"/>
                  <a:pt x="514" y="71"/>
                  <a:pt x="513" y="72"/>
                </a:cubicBezTo>
                <a:cubicBezTo>
                  <a:pt x="512" y="73"/>
                  <a:pt x="510" y="74"/>
                  <a:pt x="508" y="75"/>
                </a:cubicBezTo>
                <a:cubicBezTo>
                  <a:pt x="508" y="76"/>
                  <a:pt x="507" y="77"/>
                  <a:pt x="506" y="78"/>
                </a:cubicBezTo>
                <a:cubicBezTo>
                  <a:pt x="505" y="79"/>
                  <a:pt x="504" y="81"/>
                  <a:pt x="503" y="83"/>
                </a:cubicBezTo>
                <a:cubicBezTo>
                  <a:pt x="506" y="84"/>
                  <a:pt x="506" y="84"/>
                  <a:pt x="506" y="84"/>
                </a:cubicBezTo>
                <a:lnTo>
                  <a:pt x="508" y="84"/>
                </a:lnTo>
                <a:close/>
                <a:moveTo>
                  <a:pt x="528" y="176"/>
                </a:moveTo>
                <a:cubicBezTo>
                  <a:pt x="528" y="176"/>
                  <a:pt x="528" y="176"/>
                  <a:pt x="528" y="176"/>
                </a:cubicBezTo>
                <a:cubicBezTo>
                  <a:pt x="528" y="176"/>
                  <a:pt x="528" y="176"/>
                  <a:pt x="528" y="176"/>
                </a:cubicBezTo>
                <a:cubicBezTo>
                  <a:pt x="528" y="176"/>
                  <a:pt x="528" y="176"/>
                  <a:pt x="528" y="176"/>
                </a:cubicBezTo>
                <a:cubicBezTo>
                  <a:pt x="528" y="177"/>
                  <a:pt x="528" y="177"/>
                  <a:pt x="528" y="177"/>
                </a:cubicBezTo>
                <a:cubicBezTo>
                  <a:pt x="528" y="177"/>
                  <a:pt x="528" y="177"/>
                  <a:pt x="528" y="177"/>
                </a:cubicBezTo>
                <a:cubicBezTo>
                  <a:pt x="528" y="177"/>
                  <a:pt x="528" y="177"/>
                  <a:pt x="528" y="177"/>
                </a:cubicBezTo>
                <a:cubicBezTo>
                  <a:pt x="528" y="176"/>
                  <a:pt x="528" y="176"/>
                  <a:pt x="528" y="176"/>
                </a:cubicBezTo>
                <a:cubicBezTo>
                  <a:pt x="528" y="176"/>
                  <a:pt x="528" y="176"/>
                  <a:pt x="528" y="176"/>
                </a:cubicBezTo>
                <a:cubicBezTo>
                  <a:pt x="528" y="176"/>
                  <a:pt x="528" y="176"/>
                  <a:pt x="528" y="176"/>
                </a:cubicBezTo>
                <a:cubicBezTo>
                  <a:pt x="528" y="176"/>
                  <a:pt x="528" y="176"/>
                  <a:pt x="528" y="176"/>
                </a:cubicBezTo>
                <a:cubicBezTo>
                  <a:pt x="528" y="176"/>
                  <a:pt x="528" y="176"/>
                  <a:pt x="528" y="176"/>
                </a:cubicBezTo>
                <a:close/>
                <a:moveTo>
                  <a:pt x="539" y="147"/>
                </a:moveTo>
                <a:cubicBezTo>
                  <a:pt x="539" y="147"/>
                  <a:pt x="539" y="147"/>
                  <a:pt x="539" y="147"/>
                </a:cubicBezTo>
                <a:cubicBezTo>
                  <a:pt x="537" y="145"/>
                  <a:pt x="537" y="145"/>
                  <a:pt x="537" y="145"/>
                </a:cubicBezTo>
                <a:cubicBezTo>
                  <a:pt x="539" y="144"/>
                  <a:pt x="539" y="144"/>
                  <a:pt x="539" y="144"/>
                </a:cubicBezTo>
                <a:cubicBezTo>
                  <a:pt x="539" y="145"/>
                  <a:pt x="539" y="145"/>
                  <a:pt x="539" y="145"/>
                </a:cubicBezTo>
                <a:cubicBezTo>
                  <a:pt x="541" y="146"/>
                  <a:pt x="541" y="146"/>
                  <a:pt x="541" y="146"/>
                </a:cubicBezTo>
                <a:lnTo>
                  <a:pt x="539" y="147"/>
                </a:lnTo>
                <a:close/>
                <a:moveTo>
                  <a:pt x="496" y="221"/>
                </a:moveTo>
                <a:cubicBezTo>
                  <a:pt x="495" y="221"/>
                  <a:pt x="495" y="222"/>
                  <a:pt x="496" y="221"/>
                </a:cubicBezTo>
                <a:cubicBezTo>
                  <a:pt x="496" y="221"/>
                  <a:pt x="496" y="221"/>
                  <a:pt x="496" y="221"/>
                </a:cubicBezTo>
                <a:cubicBezTo>
                  <a:pt x="498" y="219"/>
                  <a:pt x="497" y="220"/>
                  <a:pt x="496" y="221"/>
                </a:cubicBezTo>
                <a:close/>
                <a:moveTo>
                  <a:pt x="516" y="260"/>
                </a:moveTo>
                <a:cubicBezTo>
                  <a:pt x="516" y="260"/>
                  <a:pt x="516" y="260"/>
                  <a:pt x="516" y="260"/>
                </a:cubicBezTo>
                <a:cubicBezTo>
                  <a:pt x="517" y="258"/>
                  <a:pt x="517" y="259"/>
                  <a:pt x="516" y="260"/>
                </a:cubicBezTo>
                <a:cubicBezTo>
                  <a:pt x="515" y="260"/>
                  <a:pt x="514" y="261"/>
                  <a:pt x="516" y="260"/>
                </a:cubicBezTo>
                <a:close/>
                <a:moveTo>
                  <a:pt x="527" y="208"/>
                </a:moveTo>
                <a:cubicBezTo>
                  <a:pt x="526" y="209"/>
                  <a:pt x="526" y="209"/>
                  <a:pt x="526" y="209"/>
                </a:cubicBezTo>
                <a:cubicBezTo>
                  <a:pt x="525" y="209"/>
                  <a:pt x="524" y="210"/>
                  <a:pt x="526" y="209"/>
                </a:cubicBezTo>
                <a:cubicBezTo>
                  <a:pt x="527" y="208"/>
                  <a:pt x="527" y="208"/>
                  <a:pt x="527" y="208"/>
                </a:cubicBezTo>
                <a:cubicBezTo>
                  <a:pt x="527" y="208"/>
                  <a:pt x="527" y="208"/>
                  <a:pt x="527" y="208"/>
                </a:cubicBezTo>
                <a:close/>
                <a:moveTo>
                  <a:pt x="559" y="143"/>
                </a:moveTo>
                <a:cubicBezTo>
                  <a:pt x="558" y="143"/>
                  <a:pt x="558" y="143"/>
                  <a:pt x="558" y="142"/>
                </a:cubicBezTo>
                <a:cubicBezTo>
                  <a:pt x="555" y="140"/>
                  <a:pt x="554" y="137"/>
                  <a:pt x="557" y="134"/>
                </a:cubicBezTo>
                <a:cubicBezTo>
                  <a:pt x="558" y="136"/>
                  <a:pt x="558" y="136"/>
                  <a:pt x="558" y="136"/>
                </a:cubicBezTo>
                <a:cubicBezTo>
                  <a:pt x="559" y="139"/>
                  <a:pt x="559" y="139"/>
                  <a:pt x="559" y="139"/>
                </a:cubicBezTo>
                <a:cubicBezTo>
                  <a:pt x="560" y="144"/>
                  <a:pt x="560" y="144"/>
                  <a:pt x="560" y="144"/>
                </a:cubicBezTo>
                <a:cubicBezTo>
                  <a:pt x="560" y="144"/>
                  <a:pt x="559" y="143"/>
                  <a:pt x="559" y="143"/>
                </a:cubicBezTo>
                <a:close/>
                <a:moveTo>
                  <a:pt x="572" y="206"/>
                </a:moveTo>
                <a:cubicBezTo>
                  <a:pt x="571" y="206"/>
                  <a:pt x="570" y="207"/>
                  <a:pt x="572" y="206"/>
                </a:cubicBezTo>
                <a:cubicBezTo>
                  <a:pt x="572" y="206"/>
                  <a:pt x="572" y="206"/>
                  <a:pt x="572" y="206"/>
                </a:cubicBezTo>
                <a:cubicBezTo>
                  <a:pt x="573" y="204"/>
                  <a:pt x="572" y="205"/>
                  <a:pt x="572" y="206"/>
                </a:cubicBezTo>
                <a:close/>
                <a:moveTo>
                  <a:pt x="582" y="221"/>
                </a:moveTo>
                <a:cubicBezTo>
                  <a:pt x="582" y="221"/>
                  <a:pt x="582" y="221"/>
                  <a:pt x="582" y="221"/>
                </a:cubicBezTo>
                <a:cubicBezTo>
                  <a:pt x="583" y="219"/>
                  <a:pt x="582" y="220"/>
                  <a:pt x="582" y="221"/>
                </a:cubicBezTo>
                <a:cubicBezTo>
                  <a:pt x="581" y="221"/>
                  <a:pt x="580" y="222"/>
                  <a:pt x="582" y="221"/>
                </a:cubicBezTo>
                <a:close/>
                <a:moveTo>
                  <a:pt x="578" y="212"/>
                </a:moveTo>
                <a:cubicBezTo>
                  <a:pt x="579" y="213"/>
                  <a:pt x="579" y="213"/>
                  <a:pt x="579" y="213"/>
                </a:cubicBezTo>
                <a:cubicBezTo>
                  <a:pt x="579" y="213"/>
                  <a:pt x="579" y="213"/>
                  <a:pt x="579" y="213"/>
                </a:cubicBezTo>
                <a:cubicBezTo>
                  <a:pt x="580" y="215"/>
                  <a:pt x="580" y="215"/>
                  <a:pt x="580" y="215"/>
                </a:cubicBezTo>
                <a:cubicBezTo>
                  <a:pt x="579" y="216"/>
                  <a:pt x="579" y="216"/>
                  <a:pt x="579" y="216"/>
                </a:cubicBezTo>
                <a:cubicBezTo>
                  <a:pt x="578" y="216"/>
                  <a:pt x="578" y="216"/>
                  <a:pt x="578" y="216"/>
                </a:cubicBezTo>
                <a:lnTo>
                  <a:pt x="578" y="212"/>
                </a:lnTo>
                <a:close/>
                <a:moveTo>
                  <a:pt x="637" y="107"/>
                </a:moveTo>
                <a:cubicBezTo>
                  <a:pt x="637" y="107"/>
                  <a:pt x="637" y="107"/>
                  <a:pt x="637" y="107"/>
                </a:cubicBezTo>
                <a:cubicBezTo>
                  <a:pt x="639" y="105"/>
                  <a:pt x="638" y="106"/>
                  <a:pt x="637" y="107"/>
                </a:cubicBezTo>
                <a:cubicBezTo>
                  <a:pt x="637" y="107"/>
                  <a:pt x="636" y="108"/>
                  <a:pt x="637" y="107"/>
                </a:cubicBezTo>
                <a:close/>
                <a:moveTo>
                  <a:pt x="611" y="143"/>
                </a:moveTo>
                <a:cubicBezTo>
                  <a:pt x="611" y="143"/>
                  <a:pt x="611" y="143"/>
                  <a:pt x="611" y="143"/>
                </a:cubicBezTo>
                <a:cubicBezTo>
                  <a:pt x="613" y="141"/>
                  <a:pt x="612" y="142"/>
                  <a:pt x="611" y="143"/>
                </a:cubicBezTo>
                <a:cubicBezTo>
                  <a:pt x="610" y="143"/>
                  <a:pt x="610" y="144"/>
                  <a:pt x="611" y="143"/>
                </a:cubicBezTo>
                <a:close/>
                <a:moveTo>
                  <a:pt x="601" y="35"/>
                </a:moveTo>
                <a:cubicBezTo>
                  <a:pt x="601" y="35"/>
                  <a:pt x="601" y="35"/>
                  <a:pt x="601" y="35"/>
                </a:cubicBezTo>
                <a:cubicBezTo>
                  <a:pt x="603" y="33"/>
                  <a:pt x="602" y="34"/>
                  <a:pt x="601" y="35"/>
                </a:cubicBezTo>
                <a:cubicBezTo>
                  <a:pt x="601" y="35"/>
                  <a:pt x="600" y="36"/>
                  <a:pt x="601" y="35"/>
                </a:cubicBezTo>
                <a:close/>
                <a:moveTo>
                  <a:pt x="572" y="98"/>
                </a:moveTo>
                <a:cubicBezTo>
                  <a:pt x="575" y="95"/>
                  <a:pt x="572" y="94"/>
                  <a:pt x="574" y="93"/>
                </a:cubicBezTo>
                <a:cubicBezTo>
                  <a:pt x="575" y="92"/>
                  <a:pt x="577" y="92"/>
                  <a:pt x="579" y="92"/>
                </a:cubicBezTo>
                <a:cubicBezTo>
                  <a:pt x="580" y="92"/>
                  <a:pt x="580" y="92"/>
                  <a:pt x="580" y="92"/>
                </a:cubicBezTo>
                <a:cubicBezTo>
                  <a:pt x="579" y="90"/>
                  <a:pt x="579" y="90"/>
                  <a:pt x="579" y="90"/>
                </a:cubicBezTo>
                <a:cubicBezTo>
                  <a:pt x="578" y="89"/>
                  <a:pt x="578" y="89"/>
                  <a:pt x="578" y="89"/>
                </a:cubicBezTo>
                <a:cubicBezTo>
                  <a:pt x="579" y="89"/>
                  <a:pt x="579" y="89"/>
                  <a:pt x="579" y="89"/>
                </a:cubicBezTo>
                <a:cubicBezTo>
                  <a:pt x="582" y="89"/>
                  <a:pt x="582" y="89"/>
                  <a:pt x="582" y="89"/>
                </a:cubicBezTo>
                <a:cubicBezTo>
                  <a:pt x="583" y="89"/>
                  <a:pt x="583" y="89"/>
                  <a:pt x="583" y="89"/>
                </a:cubicBezTo>
                <a:cubicBezTo>
                  <a:pt x="582" y="91"/>
                  <a:pt x="582" y="91"/>
                  <a:pt x="582" y="91"/>
                </a:cubicBezTo>
                <a:cubicBezTo>
                  <a:pt x="579" y="93"/>
                  <a:pt x="579" y="93"/>
                  <a:pt x="579" y="93"/>
                </a:cubicBezTo>
                <a:cubicBezTo>
                  <a:pt x="579" y="94"/>
                  <a:pt x="579" y="94"/>
                  <a:pt x="579" y="94"/>
                </a:cubicBezTo>
                <a:cubicBezTo>
                  <a:pt x="579" y="94"/>
                  <a:pt x="579" y="94"/>
                  <a:pt x="579" y="94"/>
                </a:cubicBezTo>
                <a:cubicBezTo>
                  <a:pt x="580" y="96"/>
                  <a:pt x="580" y="96"/>
                  <a:pt x="580" y="96"/>
                </a:cubicBezTo>
                <a:cubicBezTo>
                  <a:pt x="579" y="96"/>
                  <a:pt x="579" y="96"/>
                  <a:pt x="579" y="96"/>
                </a:cubicBezTo>
                <a:cubicBezTo>
                  <a:pt x="575" y="96"/>
                  <a:pt x="575" y="96"/>
                  <a:pt x="575" y="96"/>
                </a:cubicBezTo>
                <a:cubicBezTo>
                  <a:pt x="575" y="101"/>
                  <a:pt x="576" y="100"/>
                  <a:pt x="574" y="101"/>
                </a:cubicBezTo>
                <a:cubicBezTo>
                  <a:pt x="574" y="101"/>
                  <a:pt x="573" y="101"/>
                  <a:pt x="572" y="102"/>
                </a:cubicBezTo>
                <a:cubicBezTo>
                  <a:pt x="572" y="102"/>
                  <a:pt x="572" y="102"/>
                  <a:pt x="572" y="102"/>
                </a:cubicBezTo>
                <a:cubicBezTo>
                  <a:pt x="572" y="102"/>
                  <a:pt x="572" y="102"/>
                  <a:pt x="572" y="102"/>
                </a:cubicBezTo>
                <a:cubicBezTo>
                  <a:pt x="573" y="104"/>
                  <a:pt x="573" y="104"/>
                  <a:pt x="573" y="104"/>
                </a:cubicBezTo>
                <a:cubicBezTo>
                  <a:pt x="572" y="106"/>
                  <a:pt x="572" y="106"/>
                  <a:pt x="572" y="106"/>
                </a:cubicBezTo>
                <a:cubicBezTo>
                  <a:pt x="572" y="105"/>
                  <a:pt x="572" y="105"/>
                  <a:pt x="572" y="105"/>
                </a:cubicBezTo>
                <a:cubicBezTo>
                  <a:pt x="570" y="99"/>
                  <a:pt x="570" y="99"/>
                  <a:pt x="570" y="99"/>
                </a:cubicBezTo>
                <a:cubicBezTo>
                  <a:pt x="571" y="99"/>
                  <a:pt x="571" y="98"/>
                  <a:pt x="572" y="98"/>
                </a:cubicBezTo>
                <a:close/>
                <a:moveTo>
                  <a:pt x="554" y="60"/>
                </a:moveTo>
                <a:cubicBezTo>
                  <a:pt x="558" y="63"/>
                  <a:pt x="558" y="63"/>
                  <a:pt x="558" y="63"/>
                </a:cubicBezTo>
                <a:cubicBezTo>
                  <a:pt x="559" y="63"/>
                  <a:pt x="559" y="63"/>
                  <a:pt x="559" y="63"/>
                </a:cubicBezTo>
                <a:cubicBezTo>
                  <a:pt x="561" y="65"/>
                  <a:pt x="561" y="65"/>
                  <a:pt x="561" y="65"/>
                </a:cubicBezTo>
                <a:cubicBezTo>
                  <a:pt x="559" y="65"/>
                  <a:pt x="559" y="65"/>
                  <a:pt x="559" y="65"/>
                </a:cubicBezTo>
                <a:cubicBezTo>
                  <a:pt x="559" y="65"/>
                  <a:pt x="559" y="65"/>
                  <a:pt x="559" y="65"/>
                </a:cubicBezTo>
                <a:cubicBezTo>
                  <a:pt x="558" y="65"/>
                  <a:pt x="558" y="65"/>
                  <a:pt x="558" y="65"/>
                </a:cubicBezTo>
                <a:cubicBezTo>
                  <a:pt x="554" y="64"/>
                  <a:pt x="554" y="64"/>
                  <a:pt x="554" y="64"/>
                </a:cubicBezTo>
                <a:cubicBezTo>
                  <a:pt x="554" y="64"/>
                  <a:pt x="554" y="64"/>
                  <a:pt x="554" y="64"/>
                </a:cubicBezTo>
                <a:cubicBezTo>
                  <a:pt x="553" y="58"/>
                  <a:pt x="553" y="58"/>
                  <a:pt x="553" y="58"/>
                </a:cubicBezTo>
                <a:lnTo>
                  <a:pt x="554" y="60"/>
                </a:lnTo>
                <a:close/>
                <a:moveTo>
                  <a:pt x="519" y="104"/>
                </a:moveTo>
                <a:cubicBezTo>
                  <a:pt x="518" y="104"/>
                  <a:pt x="518" y="105"/>
                  <a:pt x="519" y="104"/>
                </a:cubicBezTo>
                <a:cubicBezTo>
                  <a:pt x="519" y="104"/>
                  <a:pt x="519" y="104"/>
                  <a:pt x="519" y="104"/>
                </a:cubicBezTo>
                <a:cubicBezTo>
                  <a:pt x="521" y="102"/>
                  <a:pt x="520" y="103"/>
                  <a:pt x="519" y="104"/>
                </a:cubicBezTo>
                <a:close/>
                <a:moveTo>
                  <a:pt x="516" y="89"/>
                </a:moveTo>
                <a:cubicBezTo>
                  <a:pt x="519" y="87"/>
                  <a:pt x="519" y="87"/>
                  <a:pt x="519" y="87"/>
                </a:cubicBezTo>
                <a:cubicBezTo>
                  <a:pt x="521" y="86"/>
                  <a:pt x="521" y="86"/>
                  <a:pt x="521" y="86"/>
                </a:cubicBezTo>
                <a:cubicBezTo>
                  <a:pt x="519" y="89"/>
                  <a:pt x="519" y="89"/>
                  <a:pt x="519" y="89"/>
                </a:cubicBezTo>
                <a:cubicBezTo>
                  <a:pt x="517" y="91"/>
                  <a:pt x="517" y="91"/>
                  <a:pt x="517" y="91"/>
                </a:cubicBezTo>
                <a:cubicBezTo>
                  <a:pt x="516" y="89"/>
                  <a:pt x="516" y="89"/>
                  <a:pt x="516" y="89"/>
                </a:cubicBezTo>
                <a:cubicBezTo>
                  <a:pt x="516" y="89"/>
                  <a:pt x="516" y="89"/>
                  <a:pt x="516" y="89"/>
                </a:cubicBezTo>
                <a:close/>
                <a:moveTo>
                  <a:pt x="513" y="83"/>
                </a:moveTo>
                <a:cubicBezTo>
                  <a:pt x="513" y="83"/>
                  <a:pt x="513" y="83"/>
                  <a:pt x="513" y="83"/>
                </a:cubicBezTo>
                <a:cubicBezTo>
                  <a:pt x="513" y="82"/>
                  <a:pt x="513" y="82"/>
                  <a:pt x="513" y="82"/>
                </a:cubicBezTo>
                <a:cubicBezTo>
                  <a:pt x="513" y="82"/>
                  <a:pt x="513" y="82"/>
                  <a:pt x="513" y="82"/>
                </a:cubicBezTo>
                <a:cubicBezTo>
                  <a:pt x="513" y="83"/>
                  <a:pt x="513" y="83"/>
                  <a:pt x="513" y="83"/>
                </a:cubicBezTo>
                <a:cubicBezTo>
                  <a:pt x="512" y="83"/>
                  <a:pt x="511" y="84"/>
                  <a:pt x="513" y="83"/>
                </a:cubicBezTo>
                <a:close/>
                <a:moveTo>
                  <a:pt x="490" y="144"/>
                </a:moveTo>
                <a:cubicBezTo>
                  <a:pt x="490" y="145"/>
                  <a:pt x="490" y="145"/>
                  <a:pt x="490" y="145"/>
                </a:cubicBezTo>
                <a:cubicBezTo>
                  <a:pt x="490" y="145"/>
                  <a:pt x="490" y="145"/>
                  <a:pt x="490" y="145"/>
                </a:cubicBezTo>
                <a:cubicBezTo>
                  <a:pt x="490" y="146"/>
                  <a:pt x="490" y="146"/>
                  <a:pt x="490" y="146"/>
                </a:cubicBezTo>
                <a:cubicBezTo>
                  <a:pt x="488" y="146"/>
                  <a:pt x="488" y="146"/>
                  <a:pt x="488" y="146"/>
                </a:cubicBezTo>
                <a:cubicBezTo>
                  <a:pt x="483" y="147"/>
                  <a:pt x="483" y="147"/>
                  <a:pt x="483" y="147"/>
                </a:cubicBezTo>
                <a:cubicBezTo>
                  <a:pt x="486" y="152"/>
                  <a:pt x="486" y="152"/>
                  <a:pt x="486" y="152"/>
                </a:cubicBezTo>
                <a:cubicBezTo>
                  <a:pt x="488" y="152"/>
                  <a:pt x="488" y="152"/>
                  <a:pt x="488" y="152"/>
                </a:cubicBezTo>
                <a:cubicBezTo>
                  <a:pt x="490" y="151"/>
                  <a:pt x="490" y="151"/>
                  <a:pt x="490" y="151"/>
                </a:cubicBezTo>
                <a:cubicBezTo>
                  <a:pt x="495" y="150"/>
                  <a:pt x="495" y="150"/>
                  <a:pt x="495" y="150"/>
                </a:cubicBezTo>
                <a:cubicBezTo>
                  <a:pt x="494" y="149"/>
                  <a:pt x="494" y="149"/>
                  <a:pt x="494" y="149"/>
                </a:cubicBezTo>
                <a:cubicBezTo>
                  <a:pt x="496" y="149"/>
                  <a:pt x="496" y="149"/>
                  <a:pt x="496" y="149"/>
                </a:cubicBezTo>
                <a:cubicBezTo>
                  <a:pt x="497" y="149"/>
                  <a:pt x="498" y="150"/>
                  <a:pt x="499" y="150"/>
                </a:cubicBezTo>
                <a:cubicBezTo>
                  <a:pt x="503" y="151"/>
                  <a:pt x="504" y="152"/>
                  <a:pt x="504" y="156"/>
                </a:cubicBezTo>
                <a:cubicBezTo>
                  <a:pt x="502" y="155"/>
                  <a:pt x="501" y="155"/>
                  <a:pt x="499" y="155"/>
                </a:cubicBezTo>
                <a:cubicBezTo>
                  <a:pt x="498" y="155"/>
                  <a:pt x="497" y="155"/>
                  <a:pt x="496" y="156"/>
                </a:cubicBezTo>
                <a:cubicBezTo>
                  <a:pt x="492" y="159"/>
                  <a:pt x="495" y="169"/>
                  <a:pt x="493" y="172"/>
                </a:cubicBezTo>
                <a:cubicBezTo>
                  <a:pt x="496" y="173"/>
                  <a:pt x="496" y="173"/>
                  <a:pt x="496" y="173"/>
                </a:cubicBezTo>
                <a:cubicBezTo>
                  <a:pt x="499" y="174"/>
                  <a:pt x="499" y="174"/>
                  <a:pt x="499" y="174"/>
                </a:cubicBezTo>
                <a:cubicBezTo>
                  <a:pt x="497" y="179"/>
                  <a:pt x="496" y="182"/>
                  <a:pt x="499" y="184"/>
                </a:cubicBezTo>
                <a:cubicBezTo>
                  <a:pt x="501" y="184"/>
                  <a:pt x="503" y="184"/>
                  <a:pt x="506" y="185"/>
                </a:cubicBezTo>
                <a:cubicBezTo>
                  <a:pt x="507" y="185"/>
                  <a:pt x="508" y="185"/>
                  <a:pt x="508" y="185"/>
                </a:cubicBezTo>
                <a:cubicBezTo>
                  <a:pt x="509" y="185"/>
                  <a:pt x="510" y="185"/>
                  <a:pt x="511" y="185"/>
                </a:cubicBezTo>
                <a:cubicBezTo>
                  <a:pt x="512" y="179"/>
                  <a:pt x="512" y="179"/>
                  <a:pt x="512" y="179"/>
                </a:cubicBezTo>
                <a:cubicBezTo>
                  <a:pt x="513" y="180"/>
                  <a:pt x="513" y="180"/>
                  <a:pt x="513" y="180"/>
                </a:cubicBezTo>
                <a:cubicBezTo>
                  <a:pt x="516" y="180"/>
                  <a:pt x="516" y="180"/>
                  <a:pt x="516" y="180"/>
                </a:cubicBezTo>
                <a:cubicBezTo>
                  <a:pt x="519" y="182"/>
                  <a:pt x="519" y="182"/>
                  <a:pt x="519" y="182"/>
                </a:cubicBezTo>
                <a:cubicBezTo>
                  <a:pt x="522" y="183"/>
                  <a:pt x="522" y="183"/>
                  <a:pt x="522" y="183"/>
                </a:cubicBezTo>
                <a:cubicBezTo>
                  <a:pt x="522" y="183"/>
                  <a:pt x="522" y="183"/>
                  <a:pt x="522" y="183"/>
                </a:cubicBezTo>
                <a:cubicBezTo>
                  <a:pt x="524" y="181"/>
                  <a:pt x="524" y="181"/>
                  <a:pt x="524" y="181"/>
                </a:cubicBezTo>
                <a:cubicBezTo>
                  <a:pt x="526" y="180"/>
                  <a:pt x="526" y="180"/>
                  <a:pt x="526" y="180"/>
                </a:cubicBezTo>
                <a:cubicBezTo>
                  <a:pt x="527" y="179"/>
                  <a:pt x="527" y="179"/>
                  <a:pt x="527" y="179"/>
                </a:cubicBezTo>
                <a:cubicBezTo>
                  <a:pt x="527" y="179"/>
                  <a:pt x="527" y="179"/>
                  <a:pt x="527" y="179"/>
                </a:cubicBezTo>
                <a:cubicBezTo>
                  <a:pt x="527" y="179"/>
                  <a:pt x="527" y="179"/>
                  <a:pt x="527" y="179"/>
                </a:cubicBezTo>
                <a:cubicBezTo>
                  <a:pt x="527" y="178"/>
                  <a:pt x="527" y="178"/>
                  <a:pt x="527" y="178"/>
                </a:cubicBezTo>
                <a:cubicBezTo>
                  <a:pt x="527" y="178"/>
                  <a:pt x="527" y="178"/>
                  <a:pt x="527" y="178"/>
                </a:cubicBezTo>
                <a:cubicBezTo>
                  <a:pt x="527" y="178"/>
                  <a:pt x="527" y="178"/>
                  <a:pt x="527" y="178"/>
                </a:cubicBezTo>
                <a:cubicBezTo>
                  <a:pt x="527" y="178"/>
                  <a:pt x="527" y="178"/>
                  <a:pt x="527" y="178"/>
                </a:cubicBezTo>
                <a:cubicBezTo>
                  <a:pt x="527" y="178"/>
                  <a:pt x="527" y="178"/>
                  <a:pt x="527" y="178"/>
                </a:cubicBezTo>
                <a:cubicBezTo>
                  <a:pt x="527" y="178"/>
                  <a:pt x="527" y="178"/>
                  <a:pt x="527" y="178"/>
                </a:cubicBezTo>
                <a:cubicBezTo>
                  <a:pt x="527" y="178"/>
                  <a:pt x="527" y="178"/>
                  <a:pt x="527" y="178"/>
                </a:cubicBezTo>
                <a:cubicBezTo>
                  <a:pt x="527" y="178"/>
                  <a:pt x="527" y="178"/>
                  <a:pt x="527" y="178"/>
                </a:cubicBezTo>
                <a:cubicBezTo>
                  <a:pt x="527" y="178"/>
                  <a:pt x="527" y="178"/>
                  <a:pt x="527" y="178"/>
                </a:cubicBezTo>
                <a:cubicBezTo>
                  <a:pt x="527" y="178"/>
                  <a:pt x="527" y="178"/>
                  <a:pt x="527" y="178"/>
                </a:cubicBezTo>
                <a:cubicBezTo>
                  <a:pt x="527" y="178"/>
                  <a:pt x="527" y="178"/>
                  <a:pt x="527" y="178"/>
                </a:cubicBezTo>
                <a:cubicBezTo>
                  <a:pt x="527" y="178"/>
                  <a:pt x="527" y="178"/>
                  <a:pt x="527" y="178"/>
                </a:cubicBezTo>
                <a:cubicBezTo>
                  <a:pt x="527" y="178"/>
                  <a:pt x="527" y="178"/>
                  <a:pt x="527" y="178"/>
                </a:cubicBezTo>
                <a:cubicBezTo>
                  <a:pt x="527" y="178"/>
                  <a:pt x="527" y="178"/>
                  <a:pt x="527" y="178"/>
                </a:cubicBezTo>
                <a:cubicBezTo>
                  <a:pt x="527" y="178"/>
                  <a:pt x="527" y="178"/>
                  <a:pt x="527" y="178"/>
                </a:cubicBezTo>
                <a:cubicBezTo>
                  <a:pt x="527" y="178"/>
                  <a:pt x="527" y="178"/>
                  <a:pt x="527" y="178"/>
                </a:cubicBezTo>
                <a:cubicBezTo>
                  <a:pt x="527" y="177"/>
                  <a:pt x="527" y="177"/>
                  <a:pt x="527" y="177"/>
                </a:cubicBezTo>
                <a:cubicBezTo>
                  <a:pt x="527" y="177"/>
                  <a:pt x="527" y="177"/>
                  <a:pt x="527" y="177"/>
                </a:cubicBezTo>
                <a:cubicBezTo>
                  <a:pt x="527" y="177"/>
                  <a:pt x="527" y="177"/>
                  <a:pt x="527" y="177"/>
                </a:cubicBezTo>
                <a:cubicBezTo>
                  <a:pt x="527" y="177"/>
                  <a:pt x="527" y="177"/>
                  <a:pt x="527" y="177"/>
                </a:cubicBezTo>
                <a:cubicBezTo>
                  <a:pt x="527" y="177"/>
                  <a:pt x="527" y="177"/>
                  <a:pt x="527" y="177"/>
                </a:cubicBezTo>
                <a:cubicBezTo>
                  <a:pt x="528" y="177"/>
                  <a:pt x="528" y="177"/>
                  <a:pt x="528" y="177"/>
                </a:cubicBezTo>
                <a:cubicBezTo>
                  <a:pt x="528" y="177"/>
                  <a:pt x="528" y="177"/>
                  <a:pt x="528" y="177"/>
                </a:cubicBezTo>
                <a:cubicBezTo>
                  <a:pt x="528" y="177"/>
                  <a:pt x="528" y="177"/>
                  <a:pt x="528" y="177"/>
                </a:cubicBezTo>
                <a:cubicBezTo>
                  <a:pt x="528" y="177"/>
                  <a:pt x="528" y="177"/>
                  <a:pt x="528" y="177"/>
                </a:cubicBezTo>
                <a:cubicBezTo>
                  <a:pt x="528" y="177"/>
                  <a:pt x="528" y="177"/>
                  <a:pt x="528" y="177"/>
                </a:cubicBezTo>
                <a:cubicBezTo>
                  <a:pt x="528" y="122"/>
                  <a:pt x="528" y="122"/>
                  <a:pt x="528" y="122"/>
                </a:cubicBezTo>
                <a:cubicBezTo>
                  <a:pt x="528" y="122"/>
                  <a:pt x="528" y="122"/>
                  <a:pt x="528" y="122"/>
                </a:cubicBezTo>
                <a:cubicBezTo>
                  <a:pt x="528" y="122"/>
                  <a:pt x="528" y="122"/>
                  <a:pt x="528" y="122"/>
                </a:cubicBezTo>
                <a:cubicBezTo>
                  <a:pt x="528" y="122"/>
                  <a:pt x="528" y="122"/>
                  <a:pt x="528" y="122"/>
                </a:cubicBezTo>
                <a:cubicBezTo>
                  <a:pt x="527" y="122"/>
                  <a:pt x="527" y="122"/>
                  <a:pt x="527" y="122"/>
                </a:cubicBezTo>
                <a:cubicBezTo>
                  <a:pt x="527" y="122"/>
                  <a:pt x="527" y="122"/>
                  <a:pt x="527" y="122"/>
                </a:cubicBezTo>
                <a:cubicBezTo>
                  <a:pt x="527" y="122"/>
                  <a:pt x="527" y="122"/>
                  <a:pt x="527" y="122"/>
                </a:cubicBezTo>
                <a:cubicBezTo>
                  <a:pt x="527" y="122"/>
                  <a:pt x="527" y="122"/>
                  <a:pt x="527" y="122"/>
                </a:cubicBezTo>
                <a:cubicBezTo>
                  <a:pt x="527" y="122"/>
                  <a:pt x="527" y="122"/>
                  <a:pt x="527" y="122"/>
                </a:cubicBezTo>
                <a:cubicBezTo>
                  <a:pt x="527" y="122"/>
                  <a:pt x="527" y="122"/>
                  <a:pt x="527" y="122"/>
                </a:cubicBezTo>
                <a:cubicBezTo>
                  <a:pt x="527" y="122"/>
                  <a:pt x="527" y="122"/>
                  <a:pt x="527" y="122"/>
                </a:cubicBezTo>
                <a:cubicBezTo>
                  <a:pt x="527" y="122"/>
                  <a:pt x="527" y="122"/>
                  <a:pt x="527" y="122"/>
                </a:cubicBezTo>
                <a:cubicBezTo>
                  <a:pt x="527" y="122"/>
                  <a:pt x="527" y="122"/>
                  <a:pt x="527" y="122"/>
                </a:cubicBezTo>
                <a:cubicBezTo>
                  <a:pt x="527" y="122"/>
                  <a:pt x="527" y="122"/>
                  <a:pt x="527" y="122"/>
                </a:cubicBezTo>
                <a:cubicBezTo>
                  <a:pt x="527" y="122"/>
                  <a:pt x="527" y="122"/>
                  <a:pt x="527" y="122"/>
                </a:cubicBezTo>
                <a:cubicBezTo>
                  <a:pt x="527" y="122"/>
                  <a:pt x="527" y="122"/>
                  <a:pt x="527" y="122"/>
                </a:cubicBezTo>
                <a:cubicBezTo>
                  <a:pt x="527" y="122"/>
                  <a:pt x="527" y="122"/>
                  <a:pt x="527" y="122"/>
                </a:cubicBezTo>
                <a:cubicBezTo>
                  <a:pt x="527" y="122"/>
                  <a:pt x="527" y="122"/>
                  <a:pt x="527" y="122"/>
                </a:cubicBezTo>
                <a:cubicBezTo>
                  <a:pt x="527" y="122"/>
                  <a:pt x="527" y="122"/>
                  <a:pt x="527" y="122"/>
                </a:cubicBezTo>
                <a:cubicBezTo>
                  <a:pt x="527" y="122"/>
                  <a:pt x="527" y="122"/>
                  <a:pt x="527" y="122"/>
                </a:cubicBezTo>
                <a:cubicBezTo>
                  <a:pt x="527" y="122"/>
                  <a:pt x="527" y="122"/>
                  <a:pt x="527" y="122"/>
                </a:cubicBezTo>
                <a:cubicBezTo>
                  <a:pt x="526" y="122"/>
                  <a:pt x="526" y="122"/>
                  <a:pt x="526" y="122"/>
                </a:cubicBezTo>
                <a:cubicBezTo>
                  <a:pt x="524" y="123"/>
                  <a:pt x="524" y="123"/>
                  <a:pt x="524" y="123"/>
                </a:cubicBezTo>
                <a:cubicBezTo>
                  <a:pt x="522" y="123"/>
                  <a:pt x="522" y="123"/>
                  <a:pt x="522" y="123"/>
                </a:cubicBezTo>
                <a:cubicBezTo>
                  <a:pt x="523" y="122"/>
                  <a:pt x="523" y="122"/>
                  <a:pt x="523" y="122"/>
                </a:cubicBezTo>
                <a:cubicBezTo>
                  <a:pt x="522" y="121"/>
                  <a:pt x="522" y="121"/>
                  <a:pt x="522" y="121"/>
                </a:cubicBezTo>
                <a:cubicBezTo>
                  <a:pt x="519" y="120"/>
                  <a:pt x="519" y="120"/>
                  <a:pt x="519" y="120"/>
                </a:cubicBezTo>
                <a:cubicBezTo>
                  <a:pt x="516" y="119"/>
                  <a:pt x="516" y="119"/>
                  <a:pt x="516" y="119"/>
                </a:cubicBezTo>
                <a:cubicBezTo>
                  <a:pt x="513" y="118"/>
                  <a:pt x="513" y="118"/>
                  <a:pt x="513" y="118"/>
                </a:cubicBezTo>
                <a:cubicBezTo>
                  <a:pt x="511" y="117"/>
                  <a:pt x="511" y="117"/>
                  <a:pt x="511" y="117"/>
                </a:cubicBezTo>
                <a:cubicBezTo>
                  <a:pt x="508" y="107"/>
                  <a:pt x="508" y="107"/>
                  <a:pt x="508" y="107"/>
                </a:cubicBezTo>
                <a:cubicBezTo>
                  <a:pt x="506" y="101"/>
                  <a:pt x="506" y="101"/>
                  <a:pt x="506" y="101"/>
                </a:cubicBezTo>
                <a:cubicBezTo>
                  <a:pt x="506" y="99"/>
                  <a:pt x="506" y="99"/>
                  <a:pt x="506" y="99"/>
                </a:cubicBezTo>
                <a:cubicBezTo>
                  <a:pt x="504" y="93"/>
                  <a:pt x="504" y="93"/>
                  <a:pt x="504" y="93"/>
                </a:cubicBezTo>
                <a:cubicBezTo>
                  <a:pt x="499" y="93"/>
                  <a:pt x="499" y="93"/>
                  <a:pt x="499" y="93"/>
                </a:cubicBezTo>
                <a:cubicBezTo>
                  <a:pt x="499" y="93"/>
                  <a:pt x="499" y="93"/>
                  <a:pt x="499" y="93"/>
                </a:cubicBezTo>
                <a:cubicBezTo>
                  <a:pt x="499" y="90"/>
                  <a:pt x="499" y="90"/>
                  <a:pt x="499" y="90"/>
                </a:cubicBezTo>
                <a:cubicBezTo>
                  <a:pt x="499" y="90"/>
                  <a:pt x="499" y="91"/>
                  <a:pt x="499" y="91"/>
                </a:cubicBezTo>
                <a:cubicBezTo>
                  <a:pt x="500" y="91"/>
                  <a:pt x="495" y="93"/>
                  <a:pt x="499" y="91"/>
                </a:cubicBezTo>
                <a:cubicBezTo>
                  <a:pt x="498" y="90"/>
                  <a:pt x="498" y="90"/>
                  <a:pt x="496" y="90"/>
                </a:cubicBezTo>
                <a:cubicBezTo>
                  <a:pt x="496" y="90"/>
                  <a:pt x="496" y="90"/>
                  <a:pt x="496" y="90"/>
                </a:cubicBezTo>
                <a:cubicBezTo>
                  <a:pt x="493" y="90"/>
                  <a:pt x="491" y="91"/>
                  <a:pt x="490" y="91"/>
                </a:cubicBezTo>
                <a:cubicBezTo>
                  <a:pt x="489" y="92"/>
                  <a:pt x="489" y="93"/>
                  <a:pt x="488" y="94"/>
                </a:cubicBezTo>
                <a:cubicBezTo>
                  <a:pt x="487" y="95"/>
                  <a:pt x="487" y="96"/>
                  <a:pt x="486" y="98"/>
                </a:cubicBezTo>
                <a:cubicBezTo>
                  <a:pt x="488" y="98"/>
                  <a:pt x="488" y="98"/>
                  <a:pt x="488" y="98"/>
                </a:cubicBezTo>
                <a:cubicBezTo>
                  <a:pt x="490" y="98"/>
                  <a:pt x="490" y="98"/>
                  <a:pt x="490" y="98"/>
                </a:cubicBezTo>
                <a:cubicBezTo>
                  <a:pt x="496" y="98"/>
                  <a:pt x="496" y="98"/>
                  <a:pt x="496" y="98"/>
                </a:cubicBezTo>
                <a:cubicBezTo>
                  <a:pt x="498" y="98"/>
                  <a:pt x="498" y="98"/>
                  <a:pt x="498" y="98"/>
                </a:cubicBezTo>
                <a:cubicBezTo>
                  <a:pt x="496" y="101"/>
                  <a:pt x="496" y="101"/>
                  <a:pt x="496" y="101"/>
                </a:cubicBezTo>
                <a:cubicBezTo>
                  <a:pt x="494" y="105"/>
                  <a:pt x="494" y="105"/>
                  <a:pt x="494" y="105"/>
                </a:cubicBezTo>
                <a:cubicBezTo>
                  <a:pt x="490" y="103"/>
                  <a:pt x="490" y="103"/>
                  <a:pt x="490" y="103"/>
                </a:cubicBezTo>
                <a:cubicBezTo>
                  <a:pt x="490" y="103"/>
                  <a:pt x="490" y="103"/>
                  <a:pt x="490" y="103"/>
                </a:cubicBezTo>
                <a:cubicBezTo>
                  <a:pt x="488" y="104"/>
                  <a:pt x="488" y="104"/>
                  <a:pt x="488" y="104"/>
                </a:cubicBezTo>
                <a:cubicBezTo>
                  <a:pt x="486" y="105"/>
                  <a:pt x="486" y="105"/>
                  <a:pt x="486" y="105"/>
                </a:cubicBezTo>
                <a:cubicBezTo>
                  <a:pt x="488" y="114"/>
                  <a:pt x="488" y="114"/>
                  <a:pt x="488" y="114"/>
                </a:cubicBezTo>
                <a:cubicBezTo>
                  <a:pt x="488" y="114"/>
                  <a:pt x="488" y="114"/>
                  <a:pt x="488" y="114"/>
                </a:cubicBezTo>
                <a:cubicBezTo>
                  <a:pt x="489" y="113"/>
                  <a:pt x="489" y="114"/>
                  <a:pt x="488" y="114"/>
                </a:cubicBezTo>
                <a:cubicBezTo>
                  <a:pt x="487" y="115"/>
                  <a:pt x="486" y="116"/>
                  <a:pt x="488" y="114"/>
                </a:cubicBezTo>
                <a:cubicBezTo>
                  <a:pt x="484" y="114"/>
                  <a:pt x="484" y="114"/>
                  <a:pt x="484" y="114"/>
                </a:cubicBezTo>
                <a:cubicBezTo>
                  <a:pt x="484" y="116"/>
                  <a:pt x="484" y="116"/>
                  <a:pt x="484" y="116"/>
                </a:cubicBezTo>
                <a:cubicBezTo>
                  <a:pt x="482" y="120"/>
                  <a:pt x="482" y="120"/>
                  <a:pt x="482" y="120"/>
                </a:cubicBezTo>
                <a:cubicBezTo>
                  <a:pt x="488" y="129"/>
                  <a:pt x="488" y="129"/>
                  <a:pt x="488" y="129"/>
                </a:cubicBezTo>
                <a:cubicBezTo>
                  <a:pt x="480" y="129"/>
                  <a:pt x="480" y="129"/>
                  <a:pt x="480" y="129"/>
                </a:cubicBezTo>
                <a:cubicBezTo>
                  <a:pt x="480" y="142"/>
                  <a:pt x="480" y="142"/>
                  <a:pt x="480" y="142"/>
                </a:cubicBezTo>
                <a:cubicBezTo>
                  <a:pt x="488" y="144"/>
                  <a:pt x="488" y="144"/>
                  <a:pt x="488" y="144"/>
                </a:cubicBezTo>
                <a:lnTo>
                  <a:pt x="490" y="144"/>
                </a:lnTo>
                <a:close/>
                <a:moveTo>
                  <a:pt x="499" y="173"/>
                </a:moveTo>
                <a:cubicBezTo>
                  <a:pt x="499" y="173"/>
                  <a:pt x="498" y="174"/>
                  <a:pt x="499" y="173"/>
                </a:cubicBezTo>
                <a:cubicBezTo>
                  <a:pt x="499" y="173"/>
                  <a:pt x="499" y="173"/>
                  <a:pt x="499" y="173"/>
                </a:cubicBezTo>
                <a:cubicBezTo>
                  <a:pt x="501" y="171"/>
                  <a:pt x="500" y="172"/>
                  <a:pt x="499" y="173"/>
                </a:cubicBezTo>
                <a:close/>
                <a:moveTo>
                  <a:pt x="522" y="128"/>
                </a:moveTo>
                <a:cubicBezTo>
                  <a:pt x="524" y="132"/>
                  <a:pt x="524" y="132"/>
                  <a:pt x="524" y="132"/>
                </a:cubicBezTo>
                <a:cubicBezTo>
                  <a:pt x="522" y="132"/>
                  <a:pt x="522" y="132"/>
                  <a:pt x="522" y="132"/>
                </a:cubicBezTo>
                <a:cubicBezTo>
                  <a:pt x="522" y="132"/>
                  <a:pt x="522" y="132"/>
                  <a:pt x="522" y="132"/>
                </a:cubicBezTo>
                <a:cubicBezTo>
                  <a:pt x="520" y="123"/>
                  <a:pt x="520" y="123"/>
                  <a:pt x="520" y="123"/>
                </a:cubicBezTo>
                <a:lnTo>
                  <a:pt x="522" y="128"/>
                </a:lnTo>
                <a:close/>
                <a:moveTo>
                  <a:pt x="519" y="179"/>
                </a:moveTo>
                <a:cubicBezTo>
                  <a:pt x="519" y="179"/>
                  <a:pt x="519" y="179"/>
                  <a:pt x="519" y="179"/>
                </a:cubicBezTo>
                <a:cubicBezTo>
                  <a:pt x="521" y="177"/>
                  <a:pt x="520" y="178"/>
                  <a:pt x="519" y="179"/>
                </a:cubicBezTo>
                <a:cubicBezTo>
                  <a:pt x="518" y="179"/>
                  <a:pt x="518" y="180"/>
                  <a:pt x="519" y="179"/>
                </a:cubicBezTo>
                <a:close/>
                <a:moveTo>
                  <a:pt x="499" y="149"/>
                </a:moveTo>
                <a:cubicBezTo>
                  <a:pt x="499" y="149"/>
                  <a:pt x="499" y="149"/>
                  <a:pt x="499" y="149"/>
                </a:cubicBezTo>
                <a:cubicBezTo>
                  <a:pt x="501" y="147"/>
                  <a:pt x="500" y="148"/>
                  <a:pt x="499" y="149"/>
                </a:cubicBezTo>
                <a:cubicBezTo>
                  <a:pt x="499" y="149"/>
                  <a:pt x="498" y="150"/>
                  <a:pt x="499" y="149"/>
                </a:cubicBezTo>
                <a:close/>
                <a:moveTo>
                  <a:pt x="490" y="104"/>
                </a:moveTo>
                <a:cubicBezTo>
                  <a:pt x="490" y="103"/>
                  <a:pt x="490" y="103"/>
                  <a:pt x="490" y="103"/>
                </a:cubicBezTo>
                <a:cubicBezTo>
                  <a:pt x="491" y="103"/>
                  <a:pt x="490" y="103"/>
                  <a:pt x="490" y="103"/>
                </a:cubicBezTo>
                <a:cubicBezTo>
                  <a:pt x="489" y="104"/>
                  <a:pt x="488" y="105"/>
                  <a:pt x="490" y="104"/>
                </a:cubicBezTo>
                <a:close/>
                <a:moveTo>
                  <a:pt x="490" y="143"/>
                </a:moveTo>
                <a:cubicBezTo>
                  <a:pt x="490" y="142"/>
                  <a:pt x="490" y="142"/>
                  <a:pt x="490" y="142"/>
                </a:cubicBezTo>
                <a:cubicBezTo>
                  <a:pt x="491" y="142"/>
                  <a:pt x="490" y="142"/>
                  <a:pt x="490" y="142"/>
                </a:cubicBezTo>
                <a:cubicBezTo>
                  <a:pt x="489" y="143"/>
                  <a:pt x="488" y="144"/>
                  <a:pt x="490" y="143"/>
                </a:cubicBezTo>
                <a:close/>
                <a:moveTo>
                  <a:pt x="490" y="239"/>
                </a:moveTo>
                <a:cubicBezTo>
                  <a:pt x="492" y="239"/>
                  <a:pt x="490" y="239"/>
                  <a:pt x="493" y="235"/>
                </a:cubicBezTo>
                <a:cubicBezTo>
                  <a:pt x="490" y="235"/>
                  <a:pt x="490" y="235"/>
                  <a:pt x="490" y="235"/>
                </a:cubicBezTo>
                <a:cubicBezTo>
                  <a:pt x="488" y="234"/>
                  <a:pt x="488" y="234"/>
                  <a:pt x="488" y="234"/>
                </a:cubicBezTo>
                <a:cubicBezTo>
                  <a:pt x="487" y="234"/>
                  <a:pt x="487" y="234"/>
                  <a:pt x="487" y="234"/>
                </a:cubicBezTo>
                <a:cubicBezTo>
                  <a:pt x="487" y="239"/>
                  <a:pt x="487" y="239"/>
                  <a:pt x="487" y="239"/>
                </a:cubicBezTo>
                <a:cubicBezTo>
                  <a:pt x="487" y="239"/>
                  <a:pt x="488" y="239"/>
                  <a:pt x="488" y="239"/>
                </a:cubicBezTo>
                <a:cubicBezTo>
                  <a:pt x="489" y="239"/>
                  <a:pt x="489" y="239"/>
                  <a:pt x="490" y="239"/>
                </a:cubicBezTo>
                <a:close/>
                <a:moveTo>
                  <a:pt x="480" y="252"/>
                </a:moveTo>
                <a:cubicBezTo>
                  <a:pt x="480" y="252"/>
                  <a:pt x="480" y="252"/>
                  <a:pt x="480" y="252"/>
                </a:cubicBezTo>
                <a:cubicBezTo>
                  <a:pt x="480" y="252"/>
                  <a:pt x="480" y="252"/>
                  <a:pt x="480" y="252"/>
                </a:cubicBezTo>
                <a:cubicBezTo>
                  <a:pt x="480" y="259"/>
                  <a:pt x="480" y="259"/>
                  <a:pt x="480" y="259"/>
                </a:cubicBezTo>
                <a:cubicBezTo>
                  <a:pt x="488" y="261"/>
                  <a:pt x="488" y="261"/>
                  <a:pt x="488" y="261"/>
                </a:cubicBezTo>
                <a:cubicBezTo>
                  <a:pt x="490" y="262"/>
                  <a:pt x="490" y="262"/>
                  <a:pt x="490" y="262"/>
                </a:cubicBezTo>
                <a:cubicBezTo>
                  <a:pt x="494" y="263"/>
                  <a:pt x="494" y="263"/>
                  <a:pt x="494" y="263"/>
                </a:cubicBezTo>
                <a:cubicBezTo>
                  <a:pt x="495" y="262"/>
                  <a:pt x="496" y="261"/>
                  <a:pt x="496" y="260"/>
                </a:cubicBezTo>
                <a:cubicBezTo>
                  <a:pt x="498" y="257"/>
                  <a:pt x="498" y="253"/>
                  <a:pt x="496" y="250"/>
                </a:cubicBezTo>
                <a:cubicBezTo>
                  <a:pt x="495" y="247"/>
                  <a:pt x="492" y="245"/>
                  <a:pt x="490" y="243"/>
                </a:cubicBezTo>
                <a:cubicBezTo>
                  <a:pt x="489" y="243"/>
                  <a:pt x="489" y="243"/>
                  <a:pt x="488" y="242"/>
                </a:cubicBezTo>
                <a:cubicBezTo>
                  <a:pt x="484" y="241"/>
                  <a:pt x="480" y="243"/>
                  <a:pt x="480" y="252"/>
                </a:cubicBezTo>
                <a:close/>
                <a:moveTo>
                  <a:pt x="469" y="165"/>
                </a:moveTo>
                <a:cubicBezTo>
                  <a:pt x="475" y="185"/>
                  <a:pt x="475" y="185"/>
                  <a:pt x="475" y="185"/>
                </a:cubicBezTo>
                <a:cubicBezTo>
                  <a:pt x="470" y="186"/>
                  <a:pt x="470" y="186"/>
                  <a:pt x="470" y="186"/>
                </a:cubicBezTo>
                <a:cubicBezTo>
                  <a:pt x="473" y="192"/>
                  <a:pt x="473" y="192"/>
                  <a:pt x="473" y="192"/>
                </a:cubicBezTo>
                <a:cubicBezTo>
                  <a:pt x="475" y="193"/>
                  <a:pt x="475" y="193"/>
                  <a:pt x="475" y="193"/>
                </a:cubicBezTo>
                <a:cubicBezTo>
                  <a:pt x="477" y="193"/>
                  <a:pt x="477" y="193"/>
                  <a:pt x="477" y="193"/>
                </a:cubicBezTo>
                <a:cubicBezTo>
                  <a:pt x="480" y="194"/>
                  <a:pt x="480" y="194"/>
                  <a:pt x="480" y="194"/>
                </a:cubicBezTo>
                <a:cubicBezTo>
                  <a:pt x="481" y="194"/>
                  <a:pt x="481" y="194"/>
                  <a:pt x="481" y="194"/>
                </a:cubicBezTo>
                <a:cubicBezTo>
                  <a:pt x="481" y="200"/>
                  <a:pt x="481" y="200"/>
                  <a:pt x="481" y="200"/>
                </a:cubicBezTo>
                <a:cubicBezTo>
                  <a:pt x="482" y="200"/>
                  <a:pt x="485" y="201"/>
                  <a:pt x="488" y="201"/>
                </a:cubicBezTo>
                <a:cubicBezTo>
                  <a:pt x="489" y="201"/>
                  <a:pt x="489" y="202"/>
                  <a:pt x="490" y="202"/>
                </a:cubicBezTo>
                <a:cubicBezTo>
                  <a:pt x="492" y="202"/>
                  <a:pt x="495" y="202"/>
                  <a:pt x="496" y="201"/>
                </a:cubicBezTo>
                <a:cubicBezTo>
                  <a:pt x="497" y="200"/>
                  <a:pt x="498" y="200"/>
                  <a:pt x="498" y="198"/>
                </a:cubicBezTo>
                <a:cubicBezTo>
                  <a:pt x="498" y="195"/>
                  <a:pt x="497" y="194"/>
                  <a:pt x="496" y="193"/>
                </a:cubicBezTo>
                <a:cubicBezTo>
                  <a:pt x="495" y="192"/>
                  <a:pt x="492" y="193"/>
                  <a:pt x="490" y="193"/>
                </a:cubicBezTo>
                <a:cubicBezTo>
                  <a:pt x="489" y="194"/>
                  <a:pt x="489" y="194"/>
                  <a:pt x="488" y="194"/>
                </a:cubicBezTo>
                <a:cubicBezTo>
                  <a:pt x="485" y="194"/>
                  <a:pt x="483" y="194"/>
                  <a:pt x="481" y="192"/>
                </a:cubicBezTo>
                <a:cubicBezTo>
                  <a:pt x="485" y="191"/>
                  <a:pt x="487" y="190"/>
                  <a:pt x="488" y="189"/>
                </a:cubicBezTo>
                <a:cubicBezTo>
                  <a:pt x="491" y="186"/>
                  <a:pt x="486" y="186"/>
                  <a:pt x="490" y="185"/>
                </a:cubicBezTo>
                <a:cubicBezTo>
                  <a:pt x="490" y="185"/>
                  <a:pt x="491" y="185"/>
                  <a:pt x="491" y="185"/>
                </a:cubicBezTo>
                <a:cubicBezTo>
                  <a:pt x="490" y="183"/>
                  <a:pt x="490" y="183"/>
                  <a:pt x="490" y="183"/>
                </a:cubicBezTo>
                <a:cubicBezTo>
                  <a:pt x="488" y="179"/>
                  <a:pt x="488" y="179"/>
                  <a:pt x="488" y="179"/>
                </a:cubicBezTo>
                <a:cubicBezTo>
                  <a:pt x="484" y="173"/>
                  <a:pt x="484" y="173"/>
                  <a:pt x="484" y="173"/>
                </a:cubicBezTo>
                <a:cubicBezTo>
                  <a:pt x="480" y="170"/>
                  <a:pt x="480" y="170"/>
                  <a:pt x="480" y="170"/>
                </a:cubicBezTo>
                <a:cubicBezTo>
                  <a:pt x="477" y="168"/>
                  <a:pt x="477" y="168"/>
                  <a:pt x="477" y="168"/>
                </a:cubicBezTo>
                <a:cubicBezTo>
                  <a:pt x="471" y="164"/>
                  <a:pt x="471" y="164"/>
                  <a:pt x="471" y="164"/>
                </a:cubicBezTo>
                <a:lnTo>
                  <a:pt x="469" y="165"/>
                </a:lnTo>
                <a:close/>
                <a:moveTo>
                  <a:pt x="480" y="191"/>
                </a:moveTo>
                <a:cubicBezTo>
                  <a:pt x="480" y="191"/>
                  <a:pt x="480" y="191"/>
                  <a:pt x="480" y="191"/>
                </a:cubicBezTo>
                <a:cubicBezTo>
                  <a:pt x="481" y="189"/>
                  <a:pt x="480" y="190"/>
                  <a:pt x="480" y="191"/>
                </a:cubicBezTo>
                <a:cubicBezTo>
                  <a:pt x="479" y="191"/>
                  <a:pt x="478" y="192"/>
                  <a:pt x="480" y="191"/>
                </a:cubicBezTo>
                <a:close/>
                <a:moveTo>
                  <a:pt x="470" y="144"/>
                </a:moveTo>
                <a:cubicBezTo>
                  <a:pt x="471" y="142"/>
                  <a:pt x="471" y="143"/>
                  <a:pt x="471" y="140"/>
                </a:cubicBezTo>
                <a:cubicBezTo>
                  <a:pt x="471" y="138"/>
                  <a:pt x="471" y="138"/>
                  <a:pt x="471" y="138"/>
                </a:cubicBezTo>
                <a:cubicBezTo>
                  <a:pt x="471" y="133"/>
                  <a:pt x="471" y="133"/>
                  <a:pt x="471" y="133"/>
                </a:cubicBezTo>
                <a:cubicBezTo>
                  <a:pt x="465" y="131"/>
                  <a:pt x="465" y="131"/>
                  <a:pt x="465" y="131"/>
                </a:cubicBezTo>
                <a:cubicBezTo>
                  <a:pt x="464" y="131"/>
                  <a:pt x="464" y="131"/>
                  <a:pt x="464" y="131"/>
                </a:cubicBezTo>
                <a:cubicBezTo>
                  <a:pt x="460" y="133"/>
                  <a:pt x="460" y="133"/>
                  <a:pt x="460" y="133"/>
                </a:cubicBezTo>
                <a:cubicBezTo>
                  <a:pt x="460" y="136"/>
                  <a:pt x="462" y="138"/>
                  <a:pt x="464" y="140"/>
                </a:cubicBezTo>
                <a:cubicBezTo>
                  <a:pt x="465" y="142"/>
                  <a:pt x="468" y="143"/>
                  <a:pt x="470" y="144"/>
                </a:cubicBezTo>
                <a:close/>
                <a:moveTo>
                  <a:pt x="463" y="137"/>
                </a:moveTo>
                <a:cubicBezTo>
                  <a:pt x="463" y="137"/>
                  <a:pt x="463" y="137"/>
                  <a:pt x="464" y="137"/>
                </a:cubicBezTo>
                <a:cubicBezTo>
                  <a:pt x="464" y="137"/>
                  <a:pt x="464" y="137"/>
                  <a:pt x="464" y="137"/>
                </a:cubicBezTo>
                <a:cubicBezTo>
                  <a:pt x="464" y="137"/>
                  <a:pt x="464" y="137"/>
                  <a:pt x="464" y="137"/>
                </a:cubicBezTo>
                <a:cubicBezTo>
                  <a:pt x="463" y="137"/>
                  <a:pt x="463" y="137"/>
                  <a:pt x="463" y="137"/>
                </a:cubicBezTo>
                <a:close/>
                <a:moveTo>
                  <a:pt x="460" y="255"/>
                </a:moveTo>
                <a:cubicBezTo>
                  <a:pt x="461" y="256"/>
                  <a:pt x="462" y="256"/>
                  <a:pt x="464" y="256"/>
                </a:cubicBezTo>
                <a:cubicBezTo>
                  <a:pt x="467" y="256"/>
                  <a:pt x="471" y="253"/>
                  <a:pt x="472" y="245"/>
                </a:cubicBezTo>
                <a:cubicBezTo>
                  <a:pt x="473" y="245"/>
                  <a:pt x="473" y="245"/>
                  <a:pt x="473" y="245"/>
                </a:cubicBezTo>
                <a:cubicBezTo>
                  <a:pt x="477" y="245"/>
                  <a:pt x="477" y="245"/>
                  <a:pt x="477" y="245"/>
                </a:cubicBezTo>
                <a:cubicBezTo>
                  <a:pt x="478" y="245"/>
                  <a:pt x="478" y="245"/>
                  <a:pt x="478" y="245"/>
                </a:cubicBezTo>
                <a:cubicBezTo>
                  <a:pt x="477" y="243"/>
                  <a:pt x="477" y="243"/>
                  <a:pt x="477" y="243"/>
                </a:cubicBezTo>
                <a:cubicBezTo>
                  <a:pt x="476" y="239"/>
                  <a:pt x="473" y="233"/>
                  <a:pt x="473" y="233"/>
                </a:cubicBezTo>
                <a:cubicBezTo>
                  <a:pt x="473" y="228"/>
                  <a:pt x="476" y="226"/>
                  <a:pt x="469" y="221"/>
                </a:cubicBezTo>
                <a:cubicBezTo>
                  <a:pt x="469" y="220"/>
                  <a:pt x="466" y="219"/>
                  <a:pt x="464" y="218"/>
                </a:cubicBezTo>
                <a:cubicBezTo>
                  <a:pt x="460" y="217"/>
                  <a:pt x="457" y="216"/>
                  <a:pt x="457" y="216"/>
                </a:cubicBezTo>
                <a:cubicBezTo>
                  <a:pt x="454" y="216"/>
                  <a:pt x="451" y="218"/>
                  <a:pt x="450" y="219"/>
                </a:cubicBezTo>
                <a:cubicBezTo>
                  <a:pt x="455" y="225"/>
                  <a:pt x="455" y="225"/>
                  <a:pt x="455" y="225"/>
                </a:cubicBezTo>
                <a:cubicBezTo>
                  <a:pt x="449" y="226"/>
                  <a:pt x="449" y="226"/>
                  <a:pt x="449" y="226"/>
                </a:cubicBezTo>
                <a:cubicBezTo>
                  <a:pt x="448" y="227"/>
                  <a:pt x="448" y="227"/>
                  <a:pt x="448" y="227"/>
                </a:cubicBezTo>
                <a:cubicBezTo>
                  <a:pt x="449" y="228"/>
                  <a:pt x="449" y="228"/>
                  <a:pt x="449" y="228"/>
                </a:cubicBezTo>
                <a:cubicBezTo>
                  <a:pt x="452" y="233"/>
                  <a:pt x="452" y="233"/>
                  <a:pt x="452" y="233"/>
                </a:cubicBezTo>
                <a:cubicBezTo>
                  <a:pt x="451" y="233"/>
                  <a:pt x="450" y="233"/>
                  <a:pt x="449" y="233"/>
                </a:cubicBezTo>
                <a:cubicBezTo>
                  <a:pt x="448" y="233"/>
                  <a:pt x="447" y="234"/>
                  <a:pt x="447" y="237"/>
                </a:cubicBezTo>
                <a:cubicBezTo>
                  <a:pt x="447" y="245"/>
                  <a:pt x="447" y="245"/>
                  <a:pt x="447" y="245"/>
                </a:cubicBezTo>
                <a:cubicBezTo>
                  <a:pt x="449" y="245"/>
                  <a:pt x="449" y="245"/>
                  <a:pt x="449" y="245"/>
                </a:cubicBezTo>
                <a:cubicBezTo>
                  <a:pt x="460" y="242"/>
                  <a:pt x="460" y="242"/>
                  <a:pt x="460" y="242"/>
                </a:cubicBezTo>
                <a:cubicBezTo>
                  <a:pt x="453" y="247"/>
                  <a:pt x="453" y="247"/>
                  <a:pt x="453" y="247"/>
                </a:cubicBezTo>
                <a:lnTo>
                  <a:pt x="460" y="255"/>
                </a:lnTo>
                <a:close/>
                <a:moveTo>
                  <a:pt x="437" y="170"/>
                </a:moveTo>
                <a:cubicBezTo>
                  <a:pt x="437" y="174"/>
                  <a:pt x="434" y="173"/>
                  <a:pt x="428" y="176"/>
                </a:cubicBezTo>
                <a:cubicBezTo>
                  <a:pt x="439" y="185"/>
                  <a:pt x="439" y="185"/>
                  <a:pt x="439" y="185"/>
                </a:cubicBezTo>
                <a:cubicBezTo>
                  <a:pt x="444" y="185"/>
                  <a:pt x="444" y="185"/>
                  <a:pt x="444" y="185"/>
                </a:cubicBezTo>
                <a:cubicBezTo>
                  <a:pt x="445" y="180"/>
                  <a:pt x="445" y="180"/>
                  <a:pt x="445" y="180"/>
                </a:cubicBezTo>
                <a:cubicBezTo>
                  <a:pt x="449" y="182"/>
                  <a:pt x="449" y="182"/>
                  <a:pt x="449" y="182"/>
                </a:cubicBezTo>
                <a:cubicBezTo>
                  <a:pt x="453" y="183"/>
                  <a:pt x="453" y="183"/>
                  <a:pt x="453" y="183"/>
                </a:cubicBezTo>
                <a:cubicBezTo>
                  <a:pt x="455" y="198"/>
                  <a:pt x="467" y="195"/>
                  <a:pt x="461" y="186"/>
                </a:cubicBezTo>
                <a:cubicBezTo>
                  <a:pt x="458" y="178"/>
                  <a:pt x="459" y="167"/>
                  <a:pt x="452" y="170"/>
                </a:cubicBezTo>
                <a:cubicBezTo>
                  <a:pt x="450" y="162"/>
                  <a:pt x="450" y="162"/>
                  <a:pt x="450" y="162"/>
                </a:cubicBezTo>
                <a:cubicBezTo>
                  <a:pt x="450" y="162"/>
                  <a:pt x="450" y="162"/>
                  <a:pt x="449" y="162"/>
                </a:cubicBezTo>
                <a:cubicBezTo>
                  <a:pt x="444" y="160"/>
                  <a:pt x="446" y="166"/>
                  <a:pt x="442" y="158"/>
                </a:cubicBezTo>
                <a:cubicBezTo>
                  <a:pt x="440" y="153"/>
                  <a:pt x="438" y="153"/>
                  <a:pt x="434" y="151"/>
                </a:cubicBezTo>
                <a:cubicBezTo>
                  <a:pt x="427" y="157"/>
                  <a:pt x="427" y="157"/>
                  <a:pt x="427" y="157"/>
                </a:cubicBezTo>
                <a:cubicBezTo>
                  <a:pt x="429" y="164"/>
                  <a:pt x="429" y="164"/>
                  <a:pt x="429" y="164"/>
                </a:cubicBezTo>
                <a:cubicBezTo>
                  <a:pt x="429" y="164"/>
                  <a:pt x="437" y="166"/>
                  <a:pt x="437" y="170"/>
                </a:cubicBezTo>
                <a:close/>
                <a:moveTo>
                  <a:pt x="449" y="196"/>
                </a:moveTo>
                <a:cubicBezTo>
                  <a:pt x="452" y="196"/>
                  <a:pt x="452" y="196"/>
                  <a:pt x="452" y="196"/>
                </a:cubicBezTo>
                <a:cubicBezTo>
                  <a:pt x="455" y="192"/>
                  <a:pt x="455" y="192"/>
                  <a:pt x="455" y="192"/>
                </a:cubicBezTo>
                <a:cubicBezTo>
                  <a:pt x="452" y="192"/>
                  <a:pt x="452" y="192"/>
                  <a:pt x="452" y="192"/>
                </a:cubicBezTo>
                <a:cubicBezTo>
                  <a:pt x="452" y="189"/>
                  <a:pt x="452" y="189"/>
                  <a:pt x="452" y="189"/>
                </a:cubicBezTo>
                <a:cubicBezTo>
                  <a:pt x="449" y="190"/>
                  <a:pt x="449" y="190"/>
                  <a:pt x="449" y="190"/>
                </a:cubicBezTo>
                <a:cubicBezTo>
                  <a:pt x="443" y="192"/>
                  <a:pt x="443" y="192"/>
                  <a:pt x="443" y="192"/>
                </a:cubicBezTo>
                <a:cubicBezTo>
                  <a:pt x="447" y="196"/>
                  <a:pt x="447" y="196"/>
                  <a:pt x="447" y="196"/>
                </a:cubicBezTo>
                <a:lnTo>
                  <a:pt x="449" y="196"/>
                </a:lnTo>
                <a:close/>
                <a:moveTo>
                  <a:pt x="435" y="242"/>
                </a:moveTo>
                <a:cubicBezTo>
                  <a:pt x="434" y="249"/>
                  <a:pt x="434" y="249"/>
                  <a:pt x="434" y="249"/>
                </a:cubicBezTo>
                <a:cubicBezTo>
                  <a:pt x="435" y="251"/>
                  <a:pt x="435" y="251"/>
                  <a:pt x="435" y="251"/>
                </a:cubicBezTo>
                <a:cubicBezTo>
                  <a:pt x="435" y="251"/>
                  <a:pt x="436" y="250"/>
                  <a:pt x="436" y="250"/>
                </a:cubicBezTo>
                <a:cubicBezTo>
                  <a:pt x="436" y="251"/>
                  <a:pt x="437" y="250"/>
                  <a:pt x="438" y="250"/>
                </a:cubicBezTo>
                <a:cubicBezTo>
                  <a:pt x="440" y="250"/>
                  <a:pt x="440" y="251"/>
                  <a:pt x="441" y="249"/>
                </a:cubicBezTo>
                <a:cubicBezTo>
                  <a:pt x="443" y="246"/>
                  <a:pt x="441" y="244"/>
                  <a:pt x="440" y="243"/>
                </a:cubicBezTo>
                <a:lnTo>
                  <a:pt x="435" y="242"/>
                </a:lnTo>
                <a:close/>
                <a:moveTo>
                  <a:pt x="437" y="222"/>
                </a:moveTo>
                <a:cubicBezTo>
                  <a:pt x="439" y="220"/>
                  <a:pt x="439" y="220"/>
                  <a:pt x="439" y="220"/>
                </a:cubicBezTo>
                <a:cubicBezTo>
                  <a:pt x="437" y="219"/>
                  <a:pt x="437" y="219"/>
                  <a:pt x="437" y="219"/>
                </a:cubicBezTo>
                <a:cubicBezTo>
                  <a:pt x="434" y="222"/>
                  <a:pt x="434" y="222"/>
                  <a:pt x="434" y="222"/>
                </a:cubicBezTo>
                <a:cubicBezTo>
                  <a:pt x="434" y="227"/>
                  <a:pt x="434" y="227"/>
                  <a:pt x="434" y="227"/>
                </a:cubicBezTo>
                <a:cubicBezTo>
                  <a:pt x="441" y="227"/>
                  <a:pt x="437" y="226"/>
                  <a:pt x="442" y="229"/>
                </a:cubicBezTo>
                <a:cubicBezTo>
                  <a:pt x="445" y="225"/>
                  <a:pt x="445" y="225"/>
                  <a:pt x="445" y="225"/>
                </a:cubicBezTo>
                <a:cubicBezTo>
                  <a:pt x="440" y="222"/>
                  <a:pt x="444" y="223"/>
                  <a:pt x="437" y="222"/>
                </a:cubicBezTo>
                <a:close/>
                <a:moveTo>
                  <a:pt x="430" y="212"/>
                </a:moveTo>
                <a:cubicBezTo>
                  <a:pt x="434" y="210"/>
                  <a:pt x="437" y="212"/>
                  <a:pt x="437" y="209"/>
                </a:cubicBezTo>
                <a:cubicBezTo>
                  <a:pt x="437" y="204"/>
                  <a:pt x="436" y="206"/>
                  <a:pt x="434" y="204"/>
                </a:cubicBezTo>
                <a:cubicBezTo>
                  <a:pt x="435" y="201"/>
                  <a:pt x="435" y="201"/>
                  <a:pt x="435" y="201"/>
                </a:cubicBezTo>
                <a:cubicBezTo>
                  <a:pt x="430" y="198"/>
                  <a:pt x="430" y="198"/>
                  <a:pt x="430" y="198"/>
                </a:cubicBezTo>
                <a:cubicBezTo>
                  <a:pt x="432" y="194"/>
                  <a:pt x="432" y="194"/>
                  <a:pt x="425" y="194"/>
                </a:cubicBezTo>
                <a:cubicBezTo>
                  <a:pt x="427" y="206"/>
                  <a:pt x="427" y="206"/>
                  <a:pt x="427" y="206"/>
                </a:cubicBezTo>
                <a:cubicBezTo>
                  <a:pt x="428" y="210"/>
                  <a:pt x="428" y="208"/>
                  <a:pt x="430" y="212"/>
                </a:cubicBezTo>
                <a:close/>
                <a:moveTo>
                  <a:pt x="405" y="222"/>
                </a:moveTo>
                <a:cubicBezTo>
                  <a:pt x="404" y="222"/>
                  <a:pt x="402" y="222"/>
                  <a:pt x="401" y="223"/>
                </a:cubicBezTo>
                <a:cubicBezTo>
                  <a:pt x="400" y="223"/>
                  <a:pt x="399" y="224"/>
                  <a:pt x="399" y="225"/>
                </a:cubicBezTo>
                <a:cubicBezTo>
                  <a:pt x="399" y="225"/>
                  <a:pt x="399" y="225"/>
                  <a:pt x="399" y="225"/>
                </a:cubicBezTo>
                <a:cubicBezTo>
                  <a:pt x="399" y="228"/>
                  <a:pt x="400" y="229"/>
                  <a:pt x="401" y="229"/>
                </a:cubicBezTo>
                <a:cubicBezTo>
                  <a:pt x="402" y="230"/>
                  <a:pt x="403" y="230"/>
                  <a:pt x="404" y="230"/>
                </a:cubicBezTo>
                <a:cubicBezTo>
                  <a:pt x="406" y="236"/>
                  <a:pt x="406" y="236"/>
                  <a:pt x="406" y="236"/>
                </a:cubicBezTo>
                <a:cubicBezTo>
                  <a:pt x="409" y="245"/>
                  <a:pt x="409" y="245"/>
                  <a:pt x="409" y="245"/>
                </a:cubicBezTo>
                <a:cubicBezTo>
                  <a:pt x="408" y="244"/>
                  <a:pt x="407" y="244"/>
                  <a:pt x="406" y="244"/>
                </a:cubicBezTo>
                <a:cubicBezTo>
                  <a:pt x="404" y="243"/>
                  <a:pt x="403" y="243"/>
                  <a:pt x="401" y="243"/>
                </a:cubicBezTo>
                <a:cubicBezTo>
                  <a:pt x="400" y="242"/>
                  <a:pt x="400" y="242"/>
                  <a:pt x="399" y="242"/>
                </a:cubicBezTo>
                <a:cubicBezTo>
                  <a:pt x="398" y="241"/>
                  <a:pt x="398" y="239"/>
                  <a:pt x="399" y="237"/>
                </a:cubicBezTo>
                <a:cubicBezTo>
                  <a:pt x="395" y="237"/>
                  <a:pt x="395" y="237"/>
                  <a:pt x="395" y="237"/>
                </a:cubicBezTo>
                <a:cubicBezTo>
                  <a:pt x="394" y="233"/>
                  <a:pt x="394" y="233"/>
                  <a:pt x="394" y="233"/>
                </a:cubicBezTo>
                <a:cubicBezTo>
                  <a:pt x="393" y="228"/>
                  <a:pt x="393" y="228"/>
                  <a:pt x="393" y="228"/>
                </a:cubicBezTo>
                <a:cubicBezTo>
                  <a:pt x="385" y="229"/>
                  <a:pt x="385" y="229"/>
                  <a:pt x="385" y="229"/>
                </a:cubicBezTo>
                <a:cubicBezTo>
                  <a:pt x="383" y="230"/>
                  <a:pt x="383" y="230"/>
                  <a:pt x="383" y="230"/>
                </a:cubicBezTo>
                <a:cubicBezTo>
                  <a:pt x="382" y="229"/>
                  <a:pt x="382" y="228"/>
                  <a:pt x="381" y="226"/>
                </a:cubicBezTo>
                <a:cubicBezTo>
                  <a:pt x="381" y="224"/>
                  <a:pt x="380" y="222"/>
                  <a:pt x="378" y="222"/>
                </a:cubicBezTo>
                <a:cubicBezTo>
                  <a:pt x="378" y="222"/>
                  <a:pt x="378" y="222"/>
                  <a:pt x="378" y="222"/>
                </a:cubicBezTo>
                <a:cubicBezTo>
                  <a:pt x="376" y="222"/>
                  <a:pt x="375" y="222"/>
                  <a:pt x="374" y="223"/>
                </a:cubicBezTo>
                <a:cubicBezTo>
                  <a:pt x="374" y="223"/>
                  <a:pt x="373" y="223"/>
                  <a:pt x="373" y="224"/>
                </a:cubicBezTo>
                <a:cubicBezTo>
                  <a:pt x="372" y="224"/>
                  <a:pt x="372" y="224"/>
                  <a:pt x="372" y="225"/>
                </a:cubicBezTo>
                <a:cubicBezTo>
                  <a:pt x="372" y="225"/>
                  <a:pt x="372" y="226"/>
                  <a:pt x="372" y="227"/>
                </a:cubicBezTo>
                <a:cubicBezTo>
                  <a:pt x="372" y="227"/>
                  <a:pt x="372" y="227"/>
                  <a:pt x="373" y="228"/>
                </a:cubicBezTo>
                <a:cubicBezTo>
                  <a:pt x="373" y="228"/>
                  <a:pt x="373" y="228"/>
                  <a:pt x="373" y="228"/>
                </a:cubicBezTo>
                <a:cubicBezTo>
                  <a:pt x="373" y="228"/>
                  <a:pt x="373" y="228"/>
                  <a:pt x="373" y="228"/>
                </a:cubicBezTo>
                <a:cubicBezTo>
                  <a:pt x="372" y="228"/>
                  <a:pt x="372" y="228"/>
                  <a:pt x="372" y="228"/>
                </a:cubicBezTo>
                <a:cubicBezTo>
                  <a:pt x="371" y="228"/>
                  <a:pt x="370" y="228"/>
                  <a:pt x="370" y="229"/>
                </a:cubicBezTo>
                <a:cubicBezTo>
                  <a:pt x="368" y="229"/>
                  <a:pt x="367" y="229"/>
                  <a:pt x="366" y="230"/>
                </a:cubicBezTo>
                <a:cubicBezTo>
                  <a:pt x="364" y="232"/>
                  <a:pt x="365" y="235"/>
                  <a:pt x="366" y="238"/>
                </a:cubicBezTo>
                <a:cubicBezTo>
                  <a:pt x="366" y="237"/>
                  <a:pt x="366" y="237"/>
                  <a:pt x="366" y="237"/>
                </a:cubicBezTo>
                <a:cubicBezTo>
                  <a:pt x="366" y="237"/>
                  <a:pt x="366" y="237"/>
                  <a:pt x="366" y="237"/>
                </a:cubicBezTo>
                <a:cubicBezTo>
                  <a:pt x="368" y="236"/>
                  <a:pt x="367" y="236"/>
                  <a:pt x="366" y="237"/>
                </a:cubicBezTo>
                <a:cubicBezTo>
                  <a:pt x="366" y="237"/>
                  <a:pt x="366" y="237"/>
                  <a:pt x="366" y="238"/>
                </a:cubicBezTo>
                <a:cubicBezTo>
                  <a:pt x="366" y="241"/>
                  <a:pt x="366" y="244"/>
                  <a:pt x="360" y="246"/>
                </a:cubicBezTo>
                <a:cubicBezTo>
                  <a:pt x="359" y="246"/>
                  <a:pt x="359" y="246"/>
                  <a:pt x="359" y="246"/>
                </a:cubicBezTo>
                <a:cubicBezTo>
                  <a:pt x="358" y="251"/>
                  <a:pt x="358" y="251"/>
                  <a:pt x="358" y="251"/>
                </a:cubicBezTo>
                <a:cubicBezTo>
                  <a:pt x="360" y="251"/>
                  <a:pt x="360" y="251"/>
                  <a:pt x="360" y="251"/>
                </a:cubicBezTo>
                <a:cubicBezTo>
                  <a:pt x="363" y="251"/>
                  <a:pt x="363" y="251"/>
                  <a:pt x="363" y="251"/>
                </a:cubicBezTo>
                <a:cubicBezTo>
                  <a:pt x="361" y="252"/>
                  <a:pt x="361" y="252"/>
                  <a:pt x="361" y="252"/>
                </a:cubicBezTo>
                <a:cubicBezTo>
                  <a:pt x="363" y="253"/>
                  <a:pt x="363" y="253"/>
                  <a:pt x="363" y="253"/>
                </a:cubicBezTo>
                <a:cubicBezTo>
                  <a:pt x="366" y="252"/>
                  <a:pt x="366" y="252"/>
                  <a:pt x="366" y="252"/>
                </a:cubicBezTo>
                <a:cubicBezTo>
                  <a:pt x="368" y="252"/>
                  <a:pt x="368" y="252"/>
                  <a:pt x="368" y="252"/>
                </a:cubicBezTo>
                <a:cubicBezTo>
                  <a:pt x="368" y="258"/>
                  <a:pt x="368" y="258"/>
                  <a:pt x="368" y="258"/>
                </a:cubicBezTo>
                <a:cubicBezTo>
                  <a:pt x="370" y="257"/>
                  <a:pt x="370" y="257"/>
                  <a:pt x="370" y="257"/>
                </a:cubicBezTo>
                <a:cubicBezTo>
                  <a:pt x="372" y="255"/>
                  <a:pt x="372" y="255"/>
                  <a:pt x="372" y="255"/>
                </a:cubicBezTo>
                <a:cubicBezTo>
                  <a:pt x="373" y="255"/>
                  <a:pt x="373" y="255"/>
                  <a:pt x="373" y="255"/>
                </a:cubicBezTo>
                <a:cubicBezTo>
                  <a:pt x="374" y="254"/>
                  <a:pt x="374" y="254"/>
                  <a:pt x="374" y="254"/>
                </a:cubicBezTo>
                <a:cubicBezTo>
                  <a:pt x="376" y="253"/>
                  <a:pt x="376" y="253"/>
                  <a:pt x="376" y="253"/>
                </a:cubicBezTo>
                <a:cubicBezTo>
                  <a:pt x="378" y="253"/>
                  <a:pt x="378" y="253"/>
                  <a:pt x="378" y="253"/>
                </a:cubicBezTo>
                <a:cubicBezTo>
                  <a:pt x="381" y="253"/>
                  <a:pt x="381" y="253"/>
                  <a:pt x="381" y="253"/>
                </a:cubicBezTo>
                <a:cubicBezTo>
                  <a:pt x="385" y="254"/>
                  <a:pt x="385" y="254"/>
                  <a:pt x="385" y="254"/>
                </a:cubicBezTo>
                <a:cubicBezTo>
                  <a:pt x="390" y="254"/>
                  <a:pt x="390" y="254"/>
                  <a:pt x="390" y="254"/>
                </a:cubicBezTo>
                <a:cubicBezTo>
                  <a:pt x="385" y="256"/>
                  <a:pt x="385" y="256"/>
                  <a:pt x="385" y="256"/>
                </a:cubicBezTo>
                <a:cubicBezTo>
                  <a:pt x="381" y="257"/>
                  <a:pt x="381" y="257"/>
                  <a:pt x="381" y="257"/>
                </a:cubicBezTo>
                <a:cubicBezTo>
                  <a:pt x="378" y="259"/>
                  <a:pt x="378" y="259"/>
                  <a:pt x="378" y="259"/>
                </a:cubicBezTo>
                <a:cubicBezTo>
                  <a:pt x="376" y="260"/>
                  <a:pt x="376" y="260"/>
                  <a:pt x="376" y="260"/>
                </a:cubicBezTo>
                <a:cubicBezTo>
                  <a:pt x="377" y="261"/>
                  <a:pt x="377" y="263"/>
                  <a:pt x="378" y="264"/>
                </a:cubicBezTo>
                <a:cubicBezTo>
                  <a:pt x="379" y="266"/>
                  <a:pt x="380" y="267"/>
                  <a:pt x="381" y="268"/>
                </a:cubicBezTo>
                <a:cubicBezTo>
                  <a:pt x="382" y="269"/>
                  <a:pt x="384" y="269"/>
                  <a:pt x="385" y="269"/>
                </a:cubicBezTo>
                <a:cubicBezTo>
                  <a:pt x="387" y="270"/>
                  <a:pt x="390" y="270"/>
                  <a:pt x="393" y="268"/>
                </a:cubicBezTo>
                <a:cubicBezTo>
                  <a:pt x="393" y="267"/>
                  <a:pt x="394" y="267"/>
                  <a:pt x="394" y="267"/>
                </a:cubicBezTo>
                <a:cubicBezTo>
                  <a:pt x="396" y="265"/>
                  <a:pt x="398" y="263"/>
                  <a:pt x="399" y="262"/>
                </a:cubicBezTo>
                <a:cubicBezTo>
                  <a:pt x="400" y="261"/>
                  <a:pt x="400" y="260"/>
                  <a:pt x="401" y="260"/>
                </a:cubicBezTo>
                <a:cubicBezTo>
                  <a:pt x="402" y="258"/>
                  <a:pt x="404" y="257"/>
                  <a:pt x="406" y="257"/>
                </a:cubicBezTo>
                <a:cubicBezTo>
                  <a:pt x="408" y="257"/>
                  <a:pt x="410" y="256"/>
                  <a:pt x="412" y="256"/>
                </a:cubicBezTo>
                <a:cubicBezTo>
                  <a:pt x="421" y="257"/>
                  <a:pt x="421" y="257"/>
                  <a:pt x="421" y="257"/>
                </a:cubicBezTo>
                <a:cubicBezTo>
                  <a:pt x="427" y="252"/>
                  <a:pt x="430" y="248"/>
                  <a:pt x="430" y="239"/>
                </a:cubicBezTo>
                <a:cubicBezTo>
                  <a:pt x="430" y="235"/>
                  <a:pt x="428" y="234"/>
                  <a:pt x="425" y="231"/>
                </a:cubicBezTo>
                <a:cubicBezTo>
                  <a:pt x="419" y="236"/>
                  <a:pt x="419" y="236"/>
                  <a:pt x="419" y="236"/>
                </a:cubicBezTo>
                <a:cubicBezTo>
                  <a:pt x="413" y="225"/>
                  <a:pt x="413" y="225"/>
                  <a:pt x="413" y="225"/>
                </a:cubicBezTo>
                <a:cubicBezTo>
                  <a:pt x="411" y="215"/>
                  <a:pt x="411" y="215"/>
                  <a:pt x="411" y="215"/>
                </a:cubicBezTo>
                <a:cubicBezTo>
                  <a:pt x="410" y="214"/>
                  <a:pt x="410" y="214"/>
                  <a:pt x="410" y="214"/>
                </a:cubicBezTo>
                <a:cubicBezTo>
                  <a:pt x="406" y="219"/>
                  <a:pt x="406" y="219"/>
                  <a:pt x="406" y="219"/>
                </a:cubicBezTo>
                <a:lnTo>
                  <a:pt x="405" y="222"/>
                </a:lnTo>
                <a:close/>
                <a:moveTo>
                  <a:pt x="366" y="243"/>
                </a:moveTo>
                <a:cubicBezTo>
                  <a:pt x="366" y="244"/>
                  <a:pt x="365" y="244"/>
                  <a:pt x="366" y="243"/>
                </a:cubicBezTo>
                <a:cubicBezTo>
                  <a:pt x="366" y="243"/>
                  <a:pt x="366" y="243"/>
                  <a:pt x="366" y="243"/>
                </a:cubicBezTo>
                <a:cubicBezTo>
                  <a:pt x="368" y="242"/>
                  <a:pt x="367" y="242"/>
                  <a:pt x="366" y="243"/>
                </a:cubicBezTo>
                <a:close/>
                <a:moveTo>
                  <a:pt x="394" y="263"/>
                </a:moveTo>
                <a:cubicBezTo>
                  <a:pt x="393" y="263"/>
                  <a:pt x="393" y="264"/>
                  <a:pt x="394" y="263"/>
                </a:cubicBezTo>
                <a:cubicBezTo>
                  <a:pt x="394" y="263"/>
                  <a:pt x="394" y="263"/>
                  <a:pt x="394" y="263"/>
                </a:cubicBezTo>
                <a:cubicBezTo>
                  <a:pt x="396" y="261"/>
                  <a:pt x="395" y="262"/>
                  <a:pt x="394" y="263"/>
                </a:cubicBezTo>
                <a:close/>
                <a:moveTo>
                  <a:pt x="401" y="436"/>
                </a:moveTo>
                <a:cubicBezTo>
                  <a:pt x="401" y="436"/>
                  <a:pt x="401" y="435"/>
                  <a:pt x="401" y="435"/>
                </a:cubicBezTo>
                <a:cubicBezTo>
                  <a:pt x="401" y="435"/>
                  <a:pt x="401" y="435"/>
                  <a:pt x="401" y="435"/>
                </a:cubicBezTo>
                <a:cubicBezTo>
                  <a:pt x="401" y="435"/>
                  <a:pt x="401" y="435"/>
                  <a:pt x="401" y="435"/>
                </a:cubicBezTo>
                <a:cubicBezTo>
                  <a:pt x="401" y="435"/>
                  <a:pt x="401" y="436"/>
                  <a:pt x="401" y="436"/>
                </a:cubicBezTo>
                <a:close/>
                <a:moveTo>
                  <a:pt x="401" y="187"/>
                </a:moveTo>
                <a:cubicBezTo>
                  <a:pt x="399" y="187"/>
                  <a:pt x="399" y="187"/>
                  <a:pt x="399" y="187"/>
                </a:cubicBezTo>
                <a:cubicBezTo>
                  <a:pt x="394" y="188"/>
                  <a:pt x="394" y="188"/>
                  <a:pt x="394" y="188"/>
                </a:cubicBezTo>
                <a:cubicBezTo>
                  <a:pt x="388" y="189"/>
                  <a:pt x="388" y="189"/>
                  <a:pt x="388" y="189"/>
                </a:cubicBezTo>
                <a:cubicBezTo>
                  <a:pt x="385" y="192"/>
                  <a:pt x="385" y="192"/>
                  <a:pt x="385" y="192"/>
                </a:cubicBezTo>
                <a:cubicBezTo>
                  <a:pt x="384" y="192"/>
                  <a:pt x="384" y="192"/>
                  <a:pt x="384" y="192"/>
                </a:cubicBezTo>
                <a:cubicBezTo>
                  <a:pt x="384" y="192"/>
                  <a:pt x="385" y="193"/>
                  <a:pt x="385" y="193"/>
                </a:cubicBezTo>
                <a:cubicBezTo>
                  <a:pt x="386" y="197"/>
                  <a:pt x="385" y="204"/>
                  <a:pt x="393" y="204"/>
                </a:cubicBezTo>
                <a:cubicBezTo>
                  <a:pt x="394" y="204"/>
                  <a:pt x="394" y="204"/>
                  <a:pt x="394" y="204"/>
                </a:cubicBezTo>
                <a:cubicBezTo>
                  <a:pt x="394" y="204"/>
                  <a:pt x="394" y="204"/>
                  <a:pt x="394" y="204"/>
                </a:cubicBezTo>
                <a:cubicBezTo>
                  <a:pt x="397" y="204"/>
                  <a:pt x="398" y="204"/>
                  <a:pt x="399" y="204"/>
                </a:cubicBezTo>
                <a:cubicBezTo>
                  <a:pt x="400" y="203"/>
                  <a:pt x="400" y="203"/>
                  <a:pt x="401" y="203"/>
                </a:cubicBezTo>
                <a:cubicBezTo>
                  <a:pt x="401" y="203"/>
                  <a:pt x="402" y="203"/>
                  <a:pt x="402" y="203"/>
                </a:cubicBezTo>
                <a:cubicBezTo>
                  <a:pt x="400" y="197"/>
                  <a:pt x="403" y="192"/>
                  <a:pt x="406" y="186"/>
                </a:cubicBezTo>
                <a:lnTo>
                  <a:pt x="401" y="187"/>
                </a:lnTo>
                <a:close/>
                <a:moveTo>
                  <a:pt x="399" y="192"/>
                </a:moveTo>
                <a:cubicBezTo>
                  <a:pt x="398" y="194"/>
                  <a:pt x="398" y="193"/>
                  <a:pt x="399" y="192"/>
                </a:cubicBezTo>
                <a:cubicBezTo>
                  <a:pt x="399" y="192"/>
                  <a:pt x="399" y="192"/>
                  <a:pt x="399" y="192"/>
                </a:cubicBezTo>
                <a:cubicBezTo>
                  <a:pt x="401" y="191"/>
                  <a:pt x="400" y="192"/>
                  <a:pt x="399" y="192"/>
                </a:cubicBezTo>
                <a:close/>
                <a:moveTo>
                  <a:pt x="385" y="442"/>
                </a:moveTo>
                <a:cubicBezTo>
                  <a:pt x="385" y="442"/>
                  <a:pt x="385" y="441"/>
                  <a:pt x="385" y="441"/>
                </a:cubicBezTo>
                <a:cubicBezTo>
                  <a:pt x="385" y="441"/>
                  <a:pt x="385" y="441"/>
                  <a:pt x="385" y="441"/>
                </a:cubicBezTo>
                <a:cubicBezTo>
                  <a:pt x="385" y="441"/>
                  <a:pt x="385" y="441"/>
                  <a:pt x="385" y="441"/>
                </a:cubicBezTo>
                <a:cubicBezTo>
                  <a:pt x="385" y="441"/>
                  <a:pt x="385" y="441"/>
                  <a:pt x="385" y="441"/>
                </a:cubicBezTo>
                <a:cubicBezTo>
                  <a:pt x="385" y="441"/>
                  <a:pt x="385" y="442"/>
                  <a:pt x="385" y="442"/>
                </a:cubicBezTo>
                <a:close/>
                <a:moveTo>
                  <a:pt x="394" y="182"/>
                </a:moveTo>
                <a:cubicBezTo>
                  <a:pt x="399" y="183"/>
                  <a:pt x="399" y="183"/>
                  <a:pt x="399" y="183"/>
                </a:cubicBezTo>
                <a:cubicBezTo>
                  <a:pt x="401" y="183"/>
                  <a:pt x="401" y="183"/>
                  <a:pt x="401" y="183"/>
                </a:cubicBezTo>
                <a:cubicBezTo>
                  <a:pt x="404" y="183"/>
                  <a:pt x="404" y="183"/>
                  <a:pt x="404" y="183"/>
                </a:cubicBezTo>
                <a:cubicBezTo>
                  <a:pt x="406" y="181"/>
                  <a:pt x="406" y="181"/>
                  <a:pt x="406" y="181"/>
                </a:cubicBezTo>
                <a:cubicBezTo>
                  <a:pt x="407" y="180"/>
                  <a:pt x="407" y="180"/>
                  <a:pt x="407" y="180"/>
                </a:cubicBezTo>
                <a:cubicBezTo>
                  <a:pt x="407" y="180"/>
                  <a:pt x="407" y="179"/>
                  <a:pt x="406" y="178"/>
                </a:cubicBezTo>
                <a:cubicBezTo>
                  <a:pt x="404" y="175"/>
                  <a:pt x="404" y="172"/>
                  <a:pt x="401" y="171"/>
                </a:cubicBezTo>
                <a:cubicBezTo>
                  <a:pt x="401" y="171"/>
                  <a:pt x="400" y="171"/>
                  <a:pt x="399" y="171"/>
                </a:cubicBezTo>
                <a:cubicBezTo>
                  <a:pt x="397" y="171"/>
                  <a:pt x="397" y="171"/>
                  <a:pt x="397" y="171"/>
                </a:cubicBezTo>
                <a:cubicBezTo>
                  <a:pt x="397" y="171"/>
                  <a:pt x="395" y="171"/>
                  <a:pt x="394" y="172"/>
                </a:cubicBezTo>
                <a:cubicBezTo>
                  <a:pt x="391" y="173"/>
                  <a:pt x="387" y="175"/>
                  <a:pt x="385" y="178"/>
                </a:cubicBezTo>
                <a:cubicBezTo>
                  <a:pt x="384" y="179"/>
                  <a:pt x="383" y="181"/>
                  <a:pt x="383" y="182"/>
                </a:cubicBezTo>
                <a:cubicBezTo>
                  <a:pt x="385" y="182"/>
                  <a:pt x="385" y="182"/>
                  <a:pt x="385" y="182"/>
                </a:cubicBezTo>
                <a:lnTo>
                  <a:pt x="394" y="182"/>
                </a:lnTo>
                <a:close/>
                <a:moveTo>
                  <a:pt x="384" y="752"/>
                </a:moveTo>
                <a:cubicBezTo>
                  <a:pt x="381" y="752"/>
                  <a:pt x="381" y="752"/>
                  <a:pt x="381" y="752"/>
                </a:cubicBezTo>
                <a:cubicBezTo>
                  <a:pt x="378" y="752"/>
                  <a:pt x="378" y="752"/>
                  <a:pt x="378" y="752"/>
                </a:cubicBezTo>
                <a:cubicBezTo>
                  <a:pt x="378" y="752"/>
                  <a:pt x="378" y="752"/>
                  <a:pt x="378" y="752"/>
                </a:cubicBezTo>
                <a:cubicBezTo>
                  <a:pt x="378" y="753"/>
                  <a:pt x="378" y="753"/>
                  <a:pt x="378" y="753"/>
                </a:cubicBezTo>
                <a:cubicBezTo>
                  <a:pt x="381" y="757"/>
                  <a:pt x="381" y="757"/>
                  <a:pt x="381" y="757"/>
                </a:cubicBezTo>
                <a:cubicBezTo>
                  <a:pt x="381" y="757"/>
                  <a:pt x="381" y="757"/>
                  <a:pt x="381" y="757"/>
                </a:cubicBezTo>
                <a:cubicBezTo>
                  <a:pt x="385" y="757"/>
                  <a:pt x="385" y="757"/>
                  <a:pt x="385" y="757"/>
                </a:cubicBezTo>
                <a:cubicBezTo>
                  <a:pt x="385" y="757"/>
                  <a:pt x="385" y="757"/>
                  <a:pt x="385" y="757"/>
                </a:cubicBezTo>
                <a:cubicBezTo>
                  <a:pt x="385" y="756"/>
                  <a:pt x="385" y="756"/>
                  <a:pt x="385" y="756"/>
                </a:cubicBezTo>
                <a:cubicBezTo>
                  <a:pt x="385" y="753"/>
                  <a:pt x="385" y="753"/>
                  <a:pt x="385" y="753"/>
                </a:cubicBezTo>
                <a:lnTo>
                  <a:pt x="384" y="752"/>
                </a:lnTo>
                <a:close/>
                <a:moveTo>
                  <a:pt x="384" y="219"/>
                </a:moveTo>
                <a:cubicBezTo>
                  <a:pt x="384" y="218"/>
                  <a:pt x="383" y="217"/>
                  <a:pt x="381" y="215"/>
                </a:cubicBezTo>
                <a:cubicBezTo>
                  <a:pt x="381" y="215"/>
                  <a:pt x="380" y="215"/>
                  <a:pt x="379" y="215"/>
                </a:cubicBezTo>
                <a:cubicBezTo>
                  <a:pt x="379" y="215"/>
                  <a:pt x="379" y="215"/>
                  <a:pt x="378" y="215"/>
                </a:cubicBezTo>
                <a:cubicBezTo>
                  <a:pt x="376" y="215"/>
                  <a:pt x="375" y="216"/>
                  <a:pt x="374" y="216"/>
                </a:cubicBezTo>
                <a:cubicBezTo>
                  <a:pt x="374" y="216"/>
                  <a:pt x="374" y="216"/>
                  <a:pt x="374" y="216"/>
                </a:cubicBezTo>
                <a:cubicBezTo>
                  <a:pt x="375" y="217"/>
                  <a:pt x="377" y="219"/>
                  <a:pt x="378" y="220"/>
                </a:cubicBezTo>
                <a:cubicBezTo>
                  <a:pt x="379" y="221"/>
                  <a:pt x="379" y="221"/>
                  <a:pt x="379" y="221"/>
                </a:cubicBezTo>
                <a:cubicBezTo>
                  <a:pt x="380" y="221"/>
                  <a:pt x="381" y="221"/>
                  <a:pt x="381" y="221"/>
                </a:cubicBezTo>
                <a:cubicBezTo>
                  <a:pt x="384" y="221"/>
                  <a:pt x="381" y="221"/>
                  <a:pt x="384" y="219"/>
                </a:cubicBezTo>
                <a:close/>
                <a:moveTo>
                  <a:pt x="378" y="450"/>
                </a:moveTo>
                <a:cubicBezTo>
                  <a:pt x="378" y="450"/>
                  <a:pt x="378" y="450"/>
                  <a:pt x="378" y="450"/>
                </a:cubicBezTo>
                <a:cubicBezTo>
                  <a:pt x="378" y="450"/>
                  <a:pt x="378" y="451"/>
                  <a:pt x="378" y="451"/>
                </a:cubicBezTo>
                <a:cubicBezTo>
                  <a:pt x="378" y="451"/>
                  <a:pt x="378" y="450"/>
                  <a:pt x="378" y="450"/>
                </a:cubicBezTo>
                <a:cubicBezTo>
                  <a:pt x="378" y="450"/>
                  <a:pt x="378" y="450"/>
                  <a:pt x="378" y="450"/>
                </a:cubicBezTo>
                <a:close/>
                <a:moveTo>
                  <a:pt x="374" y="194"/>
                </a:moveTo>
                <a:cubicBezTo>
                  <a:pt x="378" y="197"/>
                  <a:pt x="378" y="197"/>
                  <a:pt x="378" y="197"/>
                </a:cubicBezTo>
                <a:cubicBezTo>
                  <a:pt x="378" y="197"/>
                  <a:pt x="378" y="197"/>
                  <a:pt x="378" y="197"/>
                </a:cubicBezTo>
                <a:cubicBezTo>
                  <a:pt x="381" y="193"/>
                  <a:pt x="381" y="193"/>
                  <a:pt x="381" y="193"/>
                </a:cubicBezTo>
                <a:cubicBezTo>
                  <a:pt x="382" y="192"/>
                  <a:pt x="382" y="192"/>
                  <a:pt x="382" y="192"/>
                </a:cubicBezTo>
                <a:cubicBezTo>
                  <a:pt x="381" y="192"/>
                  <a:pt x="381" y="192"/>
                  <a:pt x="381" y="192"/>
                </a:cubicBezTo>
                <a:cubicBezTo>
                  <a:pt x="378" y="188"/>
                  <a:pt x="378" y="188"/>
                  <a:pt x="378" y="188"/>
                </a:cubicBezTo>
                <a:cubicBezTo>
                  <a:pt x="377" y="187"/>
                  <a:pt x="377" y="187"/>
                  <a:pt x="377" y="187"/>
                </a:cubicBezTo>
                <a:cubicBezTo>
                  <a:pt x="374" y="190"/>
                  <a:pt x="374" y="190"/>
                  <a:pt x="374" y="190"/>
                </a:cubicBezTo>
                <a:cubicBezTo>
                  <a:pt x="373" y="192"/>
                  <a:pt x="373" y="192"/>
                  <a:pt x="373" y="192"/>
                </a:cubicBezTo>
                <a:cubicBezTo>
                  <a:pt x="372" y="192"/>
                  <a:pt x="372" y="192"/>
                  <a:pt x="372" y="192"/>
                </a:cubicBezTo>
                <a:cubicBezTo>
                  <a:pt x="373" y="192"/>
                  <a:pt x="373" y="192"/>
                  <a:pt x="373" y="192"/>
                </a:cubicBezTo>
                <a:lnTo>
                  <a:pt x="374" y="194"/>
                </a:lnTo>
                <a:close/>
                <a:moveTo>
                  <a:pt x="373" y="751"/>
                </a:moveTo>
                <a:cubicBezTo>
                  <a:pt x="372" y="750"/>
                  <a:pt x="372" y="750"/>
                  <a:pt x="372" y="750"/>
                </a:cubicBezTo>
                <a:cubicBezTo>
                  <a:pt x="370" y="748"/>
                  <a:pt x="370" y="748"/>
                  <a:pt x="370" y="748"/>
                </a:cubicBezTo>
                <a:cubicBezTo>
                  <a:pt x="369" y="748"/>
                  <a:pt x="369" y="748"/>
                  <a:pt x="369" y="748"/>
                </a:cubicBezTo>
                <a:cubicBezTo>
                  <a:pt x="368" y="754"/>
                  <a:pt x="368" y="754"/>
                  <a:pt x="368" y="754"/>
                </a:cubicBezTo>
                <a:cubicBezTo>
                  <a:pt x="370" y="754"/>
                  <a:pt x="370" y="754"/>
                  <a:pt x="370" y="754"/>
                </a:cubicBezTo>
                <a:cubicBezTo>
                  <a:pt x="372" y="755"/>
                  <a:pt x="372" y="755"/>
                  <a:pt x="372" y="755"/>
                </a:cubicBezTo>
                <a:cubicBezTo>
                  <a:pt x="373" y="755"/>
                  <a:pt x="373" y="755"/>
                  <a:pt x="373" y="755"/>
                </a:cubicBezTo>
                <a:cubicBezTo>
                  <a:pt x="374" y="755"/>
                  <a:pt x="374" y="755"/>
                  <a:pt x="374" y="755"/>
                </a:cubicBezTo>
                <a:cubicBezTo>
                  <a:pt x="374" y="755"/>
                  <a:pt x="374" y="755"/>
                  <a:pt x="374" y="755"/>
                </a:cubicBezTo>
                <a:cubicBezTo>
                  <a:pt x="376" y="754"/>
                  <a:pt x="376" y="754"/>
                  <a:pt x="376" y="754"/>
                </a:cubicBezTo>
                <a:cubicBezTo>
                  <a:pt x="374" y="752"/>
                  <a:pt x="374" y="752"/>
                  <a:pt x="374" y="752"/>
                </a:cubicBezTo>
                <a:lnTo>
                  <a:pt x="373" y="751"/>
                </a:lnTo>
                <a:close/>
                <a:moveTo>
                  <a:pt x="366" y="238"/>
                </a:moveTo>
                <a:cubicBezTo>
                  <a:pt x="366" y="238"/>
                  <a:pt x="366" y="238"/>
                  <a:pt x="366" y="238"/>
                </a:cubicBezTo>
                <a:cubicBezTo>
                  <a:pt x="365" y="238"/>
                  <a:pt x="365" y="238"/>
                  <a:pt x="366" y="238"/>
                </a:cubicBezTo>
                <a:close/>
                <a:moveTo>
                  <a:pt x="361" y="318"/>
                </a:moveTo>
                <a:cubicBezTo>
                  <a:pt x="361" y="319"/>
                  <a:pt x="361" y="319"/>
                  <a:pt x="361" y="319"/>
                </a:cubicBezTo>
                <a:cubicBezTo>
                  <a:pt x="362" y="319"/>
                  <a:pt x="362" y="319"/>
                  <a:pt x="362" y="319"/>
                </a:cubicBezTo>
                <a:lnTo>
                  <a:pt x="361" y="318"/>
                </a:lnTo>
                <a:close/>
                <a:moveTo>
                  <a:pt x="361" y="236"/>
                </a:moveTo>
                <a:cubicBezTo>
                  <a:pt x="361" y="230"/>
                  <a:pt x="362" y="234"/>
                  <a:pt x="360" y="232"/>
                </a:cubicBezTo>
                <a:cubicBezTo>
                  <a:pt x="360" y="231"/>
                  <a:pt x="359" y="231"/>
                  <a:pt x="359" y="231"/>
                </a:cubicBezTo>
                <a:cubicBezTo>
                  <a:pt x="356" y="233"/>
                  <a:pt x="356" y="233"/>
                  <a:pt x="356" y="233"/>
                </a:cubicBezTo>
                <a:cubicBezTo>
                  <a:pt x="355" y="235"/>
                  <a:pt x="355" y="235"/>
                  <a:pt x="355" y="235"/>
                </a:cubicBezTo>
                <a:cubicBezTo>
                  <a:pt x="349" y="241"/>
                  <a:pt x="349" y="241"/>
                  <a:pt x="349" y="241"/>
                </a:cubicBezTo>
                <a:cubicBezTo>
                  <a:pt x="353" y="246"/>
                  <a:pt x="353" y="246"/>
                  <a:pt x="353" y="246"/>
                </a:cubicBezTo>
                <a:cubicBezTo>
                  <a:pt x="355" y="245"/>
                  <a:pt x="355" y="245"/>
                  <a:pt x="355" y="245"/>
                </a:cubicBezTo>
                <a:cubicBezTo>
                  <a:pt x="356" y="244"/>
                  <a:pt x="356" y="244"/>
                  <a:pt x="356" y="244"/>
                </a:cubicBezTo>
                <a:cubicBezTo>
                  <a:pt x="360" y="242"/>
                  <a:pt x="360" y="242"/>
                  <a:pt x="360" y="242"/>
                </a:cubicBezTo>
                <a:cubicBezTo>
                  <a:pt x="360" y="242"/>
                  <a:pt x="360" y="242"/>
                  <a:pt x="360" y="242"/>
                </a:cubicBezTo>
                <a:cubicBezTo>
                  <a:pt x="360" y="241"/>
                  <a:pt x="360" y="241"/>
                  <a:pt x="360" y="241"/>
                </a:cubicBezTo>
                <a:cubicBezTo>
                  <a:pt x="358" y="239"/>
                  <a:pt x="358" y="239"/>
                  <a:pt x="358" y="239"/>
                </a:cubicBezTo>
                <a:cubicBezTo>
                  <a:pt x="359" y="238"/>
                  <a:pt x="359" y="238"/>
                  <a:pt x="360" y="238"/>
                </a:cubicBezTo>
                <a:cubicBezTo>
                  <a:pt x="361" y="237"/>
                  <a:pt x="361" y="237"/>
                  <a:pt x="361" y="236"/>
                </a:cubicBezTo>
                <a:close/>
                <a:moveTo>
                  <a:pt x="330" y="235"/>
                </a:moveTo>
                <a:cubicBezTo>
                  <a:pt x="328" y="232"/>
                  <a:pt x="329" y="235"/>
                  <a:pt x="330" y="235"/>
                </a:cubicBezTo>
                <a:close/>
                <a:moveTo>
                  <a:pt x="331" y="236"/>
                </a:moveTo>
                <a:cubicBezTo>
                  <a:pt x="331" y="236"/>
                  <a:pt x="332" y="236"/>
                  <a:pt x="333" y="236"/>
                </a:cubicBezTo>
                <a:cubicBezTo>
                  <a:pt x="342" y="236"/>
                  <a:pt x="342" y="236"/>
                  <a:pt x="342" y="236"/>
                </a:cubicBezTo>
                <a:cubicBezTo>
                  <a:pt x="348" y="239"/>
                  <a:pt x="348" y="239"/>
                  <a:pt x="348" y="239"/>
                </a:cubicBezTo>
                <a:cubicBezTo>
                  <a:pt x="354" y="223"/>
                  <a:pt x="354" y="223"/>
                  <a:pt x="354" y="223"/>
                </a:cubicBezTo>
                <a:cubicBezTo>
                  <a:pt x="355" y="224"/>
                  <a:pt x="355" y="224"/>
                  <a:pt x="355" y="224"/>
                </a:cubicBezTo>
                <a:cubicBezTo>
                  <a:pt x="356" y="225"/>
                  <a:pt x="356" y="225"/>
                  <a:pt x="356" y="225"/>
                </a:cubicBezTo>
                <a:cubicBezTo>
                  <a:pt x="360" y="227"/>
                  <a:pt x="360" y="227"/>
                  <a:pt x="360" y="227"/>
                </a:cubicBezTo>
                <a:cubicBezTo>
                  <a:pt x="363" y="229"/>
                  <a:pt x="363" y="229"/>
                  <a:pt x="363" y="229"/>
                </a:cubicBezTo>
                <a:cubicBezTo>
                  <a:pt x="366" y="225"/>
                  <a:pt x="366" y="225"/>
                  <a:pt x="366" y="225"/>
                </a:cubicBezTo>
                <a:cubicBezTo>
                  <a:pt x="370" y="221"/>
                  <a:pt x="370" y="221"/>
                  <a:pt x="370" y="221"/>
                </a:cubicBezTo>
                <a:cubicBezTo>
                  <a:pt x="371" y="219"/>
                  <a:pt x="371" y="219"/>
                  <a:pt x="371" y="219"/>
                </a:cubicBezTo>
                <a:cubicBezTo>
                  <a:pt x="371" y="219"/>
                  <a:pt x="370" y="216"/>
                  <a:pt x="370" y="216"/>
                </a:cubicBezTo>
                <a:cubicBezTo>
                  <a:pt x="370" y="216"/>
                  <a:pt x="370" y="216"/>
                  <a:pt x="370" y="216"/>
                </a:cubicBezTo>
                <a:cubicBezTo>
                  <a:pt x="370" y="216"/>
                  <a:pt x="370" y="216"/>
                  <a:pt x="370" y="216"/>
                </a:cubicBezTo>
                <a:cubicBezTo>
                  <a:pt x="370" y="211"/>
                  <a:pt x="372" y="214"/>
                  <a:pt x="370" y="211"/>
                </a:cubicBezTo>
                <a:cubicBezTo>
                  <a:pt x="369" y="210"/>
                  <a:pt x="369" y="210"/>
                  <a:pt x="368" y="209"/>
                </a:cubicBezTo>
                <a:cubicBezTo>
                  <a:pt x="370" y="209"/>
                  <a:pt x="370" y="209"/>
                  <a:pt x="370" y="209"/>
                </a:cubicBezTo>
                <a:cubicBezTo>
                  <a:pt x="371" y="209"/>
                  <a:pt x="371" y="209"/>
                  <a:pt x="371" y="209"/>
                </a:cubicBezTo>
                <a:cubicBezTo>
                  <a:pt x="372" y="207"/>
                  <a:pt x="372" y="207"/>
                  <a:pt x="372" y="207"/>
                </a:cubicBezTo>
                <a:cubicBezTo>
                  <a:pt x="372" y="202"/>
                  <a:pt x="372" y="202"/>
                  <a:pt x="372" y="202"/>
                </a:cubicBezTo>
                <a:cubicBezTo>
                  <a:pt x="373" y="197"/>
                  <a:pt x="373" y="197"/>
                  <a:pt x="373" y="197"/>
                </a:cubicBezTo>
                <a:cubicBezTo>
                  <a:pt x="373" y="195"/>
                  <a:pt x="373" y="195"/>
                  <a:pt x="373" y="195"/>
                </a:cubicBezTo>
                <a:cubicBezTo>
                  <a:pt x="373" y="195"/>
                  <a:pt x="373" y="195"/>
                  <a:pt x="373" y="195"/>
                </a:cubicBezTo>
                <a:cubicBezTo>
                  <a:pt x="372" y="196"/>
                  <a:pt x="372" y="196"/>
                  <a:pt x="372" y="196"/>
                </a:cubicBezTo>
                <a:cubicBezTo>
                  <a:pt x="371" y="196"/>
                  <a:pt x="370" y="197"/>
                  <a:pt x="370" y="197"/>
                </a:cubicBezTo>
                <a:cubicBezTo>
                  <a:pt x="368" y="198"/>
                  <a:pt x="367" y="199"/>
                  <a:pt x="366" y="199"/>
                </a:cubicBezTo>
                <a:cubicBezTo>
                  <a:pt x="364" y="201"/>
                  <a:pt x="362" y="202"/>
                  <a:pt x="360" y="203"/>
                </a:cubicBezTo>
                <a:cubicBezTo>
                  <a:pt x="359" y="204"/>
                  <a:pt x="358" y="205"/>
                  <a:pt x="356" y="205"/>
                </a:cubicBezTo>
                <a:cubicBezTo>
                  <a:pt x="355" y="206"/>
                  <a:pt x="355" y="206"/>
                  <a:pt x="355" y="206"/>
                </a:cubicBezTo>
                <a:cubicBezTo>
                  <a:pt x="353" y="207"/>
                  <a:pt x="350" y="209"/>
                  <a:pt x="347" y="210"/>
                </a:cubicBezTo>
                <a:cubicBezTo>
                  <a:pt x="338" y="214"/>
                  <a:pt x="344" y="216"/>
                  <a:pt x="336" y="222"/>
                </a:cubicBezTo>
                <a:cubicBezTo>
                  <a:pt x="326" y="229"/>
                  <a:pt x="330" y="222"/>
                  <a:pt x="330" y="231"/>
                </a:cubicBezTo>
                <a:cubicBezTo>
                  <a:pt x="330" y="234"/>
                  <a:pt x="330" y="234"/>
                  <a:pt x="330" y="235"/>
                </a:cubicBezTo>
                <a:cubicBezTo>
                  <a:pt x="330" y="235"/>
                  <a:pt x="330" y="235"/>
                  <a:pt x="330" y="236"/>
                </a:cubicBezTo>
                <a:cubicBezTo>
                  <a:pt x="330" y="236"/>
                  <a:pt x="331" y="236"/>
                  <a:pt x="331" y="236"/>
                </a:cubicBezTo>
                <a:close/>
                <a:moveTo>
                  <a:pt x="370" y="201"/>
                </a:moveTo>
                <a:cubicBezTo>
                  <a:pt x="370" y="201"/>
                  <a:pt x="370" y="201"/>
                  <a:pt x="370" y="201"/>
                </a:cubicBezTo>
                <a:cubicBezTo>
                  <a:pt x="371" y="200"/>
                  <a:pt x="370" y="200"/>
                  <a:pt x="370" y="201"/>
                </a:cubicBezTo>
                <a:cubicBezTo>
                  <a:pt x="369" y="202"/>
                  <a:pt x="368" y="202"/>
                  <a:pt x="370" y="201"/>
                </a:cubicBezTo>
                <a:close/>
                <a:moveTo>
                  <a:pt x="356" y="222"/>
                </a:moveTo>
                <a:cubicBezTo>
                  <a:pt x="356" y="222"/>
                  <a:pt x="356" y="222"/>
                  <a:pt x="356" y="222"/>
                </a:cubicBezTo>
                <a:cubicBezTo>
                  <a:pt x="358" y="221"/>
                  <a:pt x="357" y="221"/>
                  <a:pt x="356" y="222"/>
                </a:cubicBezTo>
                <a:cubicBezTo>
                  <a:pt x="356" y="223"/>
                  <a:pt x="355" y="223"/>
                  <a:pt x="356" y="222"/>
                </a:cubicBezTo>
                <a:close/>
                <a:moveTo>
                  <a:pt x="331" y="236"/>
                </a:moveTo>
                <a:cubicBezTo>
                  <a:pt x="329" y="237"/>
                  <a:pt x="334" y="238"/>
                  <a:pt x="331" y="236"/>
                </a:cubicBezTo>
                <a:close/>
                <a:moveTo>
                  <a:pt x="322" y="316"/>
                </a:moveTo>
                <a:cubicBezTo>
                  <a:pt x="323" y="318"/>
                  <a:pt x="324" y="321"/>
                  <a:pt x="325" y="323"/>
                </a:cubicBezTo>
                <a:cubicBezTo>
                  <a:pt x="326" y="324"/>
                  <a:pt x="328" y="325"/>
                  <a:pt x="332" y="326"/>
                </a:cubicBezTo>
                <a:cubicBezTo>
                  <a:pt x="331" y="324"/>
                  <a:pt x="331" y="324"/>
                  <a:pt x="331" y="324"/>
                </a:cubicBezTo>
                <a:cubicBezTo>
                  <a:pt x="341" y="318"/>
                  <a:pt x="341" y="318"/>
                  <a:pt x="341" y="318"/>
                </a:cubicBezTo>
                <a:cubicBezTo>
                  <a:pt x="342" y="320"/>
                  <a:pt x="342" y="320"/>
                  <a:pt x="342" y="320"/>
                </a:cubicBezTo>
                <a:cubicBezTo>
                  <a:pt x="344" y="318"/>
                  <a:pt x="344" y="318"/>
                  <a:pt x="344" y="318"/>
                </a:cubicBezTo>
                <a:cubicBezTo>
                  <a:pt x="342" y="317"/>
                  <a:pt x="342" y="317"/>
                  <a:pt x="342" y="317"/>
                </a:cubicBezTo>
                <a:cubicBezTo>
                  <a:pt x="351" y="301"/>
                  <a:pt x="351" y="301"/>
                  <a:pt x="351" y="301"/>
                </a:cubicBezTo>
                <a:cubicBezTo>
                  <a:pt x="353" y="302"/>
                  <a:pt x="353" y="302"/>
                  <a:pt x="353" y="302"/>
                </a:cubicBezTo>
                <a:cubicBezTo>
                  <a:pt x="355" y="305"/>
                  <a:pt x="355" y="305"/>
                  <a:pt x="355" y="305"/>
                </a:cubicBezTo>
                <a:cubicBezTo>
                  <a:pt x="356" y="306"/>
                  <a:pt x="356" y="306"/>
                  <a:pt x="356" y="306"/>
                </a:cubicBezTo>
                <a:cubicBezTo>
                  <a:pt x="355" y="306"/>
                  <a:pt x="355" y="306"/>
                  <a:pt x="355" y="306"/>
                </a:cubicBezTo>
                <a:cubicBezTo>
                  <a:pt x="352" y="306"/>
                  <a:pt x="352" y="306"/>
                  <a:pt x="352" y="306"/>
                </a:cubicBezTo>
                <a:cubicBezTo>
                  <a:pt x="353" y="316"/>
                  <a:pt x="353" y="316"/>
                  <a:pt x="353" y="316"/>
                </a:cubicBezTo>
                <a:cubicBezTo>
                  <a:pt x="355" y="317"/>
                  <a:pt x="355" y="317"/>
                  <a:pt x="355" y="317"/>
                </a:cubicBezTo>
                <a:cubicBezTo>
                  <a:pt x="356" y="317"/>
                  <a:pt x="356" y="317"/>
                  <a:pt x="356" y="317"/>
                </a:cubicBezTo>
                <a:cubicBezTo>
                  <a:pt x="360" y="318"/>
                  <a:pt x="360" y="318"/>
                  <a:pt x="360" y="318"/>
                </a:cubicBezTo>
                <a:cubicBezTo>
                  <a:pt x="361" y="318"/>
                  <a:pt x="361" y="318"/>
                  <a:pt x="361" y="318"/>
                </a:cubicBezTo>
                <a:cubicBezTo>
                  <a:pt x="361" y="318"/>
                  <a:pt x="361" y="318"/>
                  <a:pt x="361" y="318"/>
                </a:cubicBezTo>
                <a:cubicBezTo>
                  <a:pt x="363" y="317"/>
                  <a:pt x="363" y="317"/>
                  <a:pt x="363" y="317"/>
                </a:cubicBezTo>
                <a:cubicBezTo>
                  <a:pt x="366" y="318"/>
                  <a:pt x="366" y="318"/>
                  <a:pt x="366" y="318"/>
                </a:cubicBezTo>
                <a:cubicBezTo>
                  <a:pt x="368" y="318"/>
                  <a:pt x="368" y="318"/>
                  <a:pt x="368" y="318"/>
                </a:cubicBezTo>
                <a:cubicBezTo>
                  <a:pt x="366" y="319"/>
                  <a:pt x="366" y="319"/>
                  <a:pt x="366" y="319"/>
                </a:cubicBezTo>
                <a:cubicBezTo>
                  <a:pt x="366" y="319"/>
                  <a:pt x="366" y="319"/>
                  <a:pt x="366" y="319"/>
                </a:cubicBezTo>
                <a:cubicBezTo>
                  <a:pt x="363" y="321"/>
                  <a:pt x="363" y="321"/>
                  <a:pt x="363" y="321"/>
                </a:cubicBezTo>
                <a:cubicBezTo>
                  <a:pt x="361" y="320"/>
                  <a:pt x="361" y="320"/>
                  <a:pt x="361" y="320"/>
                </a:cubicBezTo>
                <a:cubicBezTo>
                  <a:pt x="361" y="319"/>
                  <a:pt x="361" y="319"/>
                  <a:pt x="361" y="319"/>
                </a:cubicBezTo>
                <a:cubicBezTo>
                  <a:pt x="360" y="320"/>
                  <a:pt x="360" y="320"/>
                  <a:pt x="360" y="320"/>
                </a:cubicBezTo>
                <a:cubicBezTo>
                  <a:pt x="356" y="321"/>
                  <a:pt x="356" y="321"/>
                  <a:pt x="356" y="321"/>
                </a:cubicBezTo>
                <a:cubicBezTo>
                  <a:pt x="356" y="321"/>
                  <a:pt x="356" y="321"/>
                  <a:pt x="356" y="321"/>
                </a:cubicBezTo>
                <a:cubicBezTo>
                  <a:pt x="356" y="321"/>
                  <a:pt x="356" y="321"/>
                  <a:pt x="356" y="321"/>
                </a:cubicBezTo>
                <a:cubicBezTo>
                  <a:pt x="357" y="326"/>
                  <a:pt x="358" y="328"/>
                  <a:pt x="360" y="330"/>
                </a:cubicBezTo>
                <a:cubicBezTo>
                  <a:pt x="361" y="331"/>
                  <a:pt x="364" y="332"/>
                  <a:pt x="366" y="332"/>
                </a:cubicBezTo>
                <a:cubicBezTo>
                  <a:pt x="367" y="332"/>
                  <a:pt x="368" y="332"/>
                  <a:pt x="370" y="332"/>
                </a:cubicBezTo>
                <a:cubicBezTo>
                  <a:pt x="370" y="332"/>
                  <a:pt x="371" y="332"/>
                  <a:pt x="372" y="332"/>
                </a:cubicBezTo>
                <a:cubicBezTo>
                  <a:pt x="373" y="332"/>
                  <a:pt x="373" y="332"/>
                  <a:pt x="373" y="332"/>
                </a:cubicBezTo>
                <a:cubicBezTo>
                  <a:pt x="374" y="331"/>
                  <a:pt x="374" y="331"/>
                  <a:pt x="374" y="331"/>
                </a:cubicBezTo>
                <a:cubicBezTo>
                  <a:pt x="376" y="331"/>
                  <a:pt x="377" y="331"/>
                  <a:pt x="378" y="331"/>
                </a:cubicBezTo>
                <a:cubicBezTo>
                  <a:pt x="379" y="331"/>
                  <a:pt x="380" y="331"/>
                  <a:pt x="381" y="331"/>
                </a:cubicBezTo>
                <a:cubicBezTo>
                  <a:pt x="383" y="331"/>
                  <a:pt x="384" y="331"/>
                  <a:pt x="385" y="332"/>
                </a:cubicBezTo>
                <a:cubicBezTo>
                  <a:pt x="387" y="332"/>
                  <a:pt x="389" y="332"/>
                  <a:pt x="391" y="333"/>
                </a:cubicBezTo>
                <a:cubicBezTo>
                  <a:pt x="391" y="335"/>
                  <a:pt x="391" y="335"/>
                  <a:pt x="391" y="335"/>
                </a:cubicBezTo>
                <a:cubicBezTo>
                  <a:pt x="385" y="335"/>
                  <a:pt x="385" y="335"/>
                  <a:pt x="385" y="335"/>
                </a:cubicBezTo>
                <a:cubicBezTo>
                  <a:pt x="381" y="335"/>
                  <a:pt x="381" y="335"/>
                  <a:pt x="381" y="335"/>
                </a:cubicBezTo>
                <a:cubicBezTo>
                  <a:pt x="378" y="335"/>
                  <a:pt x="378" y="335"/>
                  <a:pt x="378" y="335"/>
                </a:cubicBezTo>
                <a:cubicBezTo>
                  <a:pt x="374" y="336"/>
                  <a:pt x="374" y="336"/>
                  <a:pt x="374" y="336"/>
                </a:cubicBezTo>
                <a:cubicBezTo>
                  <a:pt x="373" y="336"/>
                  <a:pt x="373" y="336"/>
                  <a:pt x="373" y="336"/>
                </a:cubicBezTo>
                <a:cubicBezTo>
                  <a:pt x="372" y="336"/>
                  <a:pt x="372" y="336"/>
                  <a:pt x="372" y="336"/>
                </a:cubicBezTo>
                <a:cubicBezTo>
                  <a:pt x="370" y="336"/>
                  <a:pt x="370" y="336"/>
                  <a:pt x="370" y="336"/>
                </a:cubicBezTo>
                <a:cubicBezTo>
                  <a:pt x="366" y="336"/>
                  <a:pt x="366" y="336"/>
                  <a:pt x="366" y="336"/>
                </a:cubicBezTo>
                <a:cubicBezTo>
                  <a:pt x="366" y="336"/>
                  <a:pt x="366" y="336"/>
                  <a:pt x="366" y="336"/>
                </a:cubicBezTo>
                <a:cubicBezTo>
                  <a:pt x="361" y="336"/>
                  <a:pt x="361" y="336"/>
                  <a:pt x="361" y="336"/>
                </a:cubicBezTo>
                <a:cubicBezTo>
                  <a:pt x="361" y="339"/>
                  <a:pt x="361" y="339"/>
                  <a:pt x="361" y="339"/>
                </a:cubicBezTo>
                <a:cubicBezTo>
                  <a:pt x="360" y="339"/>
                  <a:pt x="360" y="339"/>
                  <a:pt x="360" y="339"/>
                </a:cubicBezTo>
                <a:cubicBezTo>
                  <a:pt x="358" y="339"/>
                  <a:pt x="358" y="339"/>
                  <a:pt x="358" y="339"/>
                </a:cubicBezTo>
                <a:cubicBezTo>
                  <a:pt x="359" y="340"/>
                  <a:pt x="359" y="341"/>
                  <a:pt x="360" y="341"/>
                </a:cubicBezTo>
                <a:cubicBezTo>
                  <a:pt x="362" y="345"/>
                  <a:pt x="364" y="346"/>
                  <a:pt x="366" y="347"/>
                </a:cubicBezTo>
                <a:cubicBezTo>
                  <a:pt x="367" y="348"/>
                  <a:pt x="368" y="348"/>
                  <a:pt x="370" y="349"/>
                </a:cubicBezTo>
                <a:cubicBezTo>
                  <a:pt x="370" y="349"/>
                  <a:pt x="371" y="349"/>
                  <a:pt x="372" y="349"/>
                </a:cubicBezTo>
                <a:cubicBezTo>
                  <a:pt x="373" y="349"/>
                  <a:pt x="373" y="349"/>
                  <a:pt x="373" y="349"/>
                </a:cubicBezTo>
                <a:cubicBezTo>
                  <a:pt x="373" y="349"/>
                  <a:pt x="374" y="349"/>
                  <a:pt x="374" y="349"/>
                </a:cubicBezTo>
                <a:cubicBezTo>
                  <a:pt x="376" y="349"/>
                  <a:pt x="377" y="350"/>
                  <a:pt x="378" y="350"/>
                </a:cubicBezTo>
                <a:cubicBezTo>
                  <a:pt x="379" y="350"/>
                  <a:pt x="380" y="350"/>
                  <a:pt x="380" y="351"/>
                </a:cubicBezTo>
                <a:cubicBezTo>
                  <a:pt x="381" y="353"/>
                  <a:pt x="381" y="353"/>
                  <a:pt x="381" y="353"/>
                </a:cubicBezTo>
                <a:cubicBezTo>
                  <a:pt x="384" y="362"/>
                  <a:pt x="384" y="362"/>
                  <a:pt x="384" y="362"/>
                </a:cubicBezTo>
                <a:cubicBezTo>
                  <a:pt x="385" y="362"/>
                  <a:pt x="385" y="362"/>
                  <a:pt x="385" y="362"/>
                </a:cubicBezTo>
                <a:cubicBezTo>
                  <a:pt x="388" y="362"/>
                  <a:pt x="391" y="362"/>
                  <a:pt x="394" y="361"/>
                </a:cubicBezTo>
                <a:cubicBezTo>
                  <a:pt x="396" y="361"/>
                  <a:pt x="398" y="360"/>
                  <a:pt x="399" y="360"/>
                </a:cubicBezTo>
                <a:cubicBezTo>
                  <a:pt x="400" y="360"/>
                  <a:pt x="400" y="360"/>
                  <a:pt x="401" y="359"/>
                </a:cubicBezTo>
                <a:cubicBezTo>
                  <a:pt x="403" y="359"/>
                  <a:pt x="405" y="358"/>
                  <a:pt x="406" y="358"/>
                </a:cubicBezTo>
                <a:cubicBezTo>
                  <a:pt x="410" y="357"/>
                  <a:pt x="412" y="356"/>
                  <a:pt x="414" y="356"/>
                </a:cubicBezTo>
                <a:cubicBezTo>
                  <a:pt x="419" y="355"/>
                  <a:pt x="419" y="355"/>
                  <a:pt x="419" y="355"/>
                </a:cubicBezTo>
                <a:cubicBezTo>
                  <a:pt x="421" y="349"/>
                  <a:pt x="421" y="349"/>
                  <a:pt x="421" y="349"/>
                </a:cubicBezTo>
                <a:cubicBezTo>
                  <a:pt x="425" y="354"/>
                  <a:pt x="425" y="354"/>
                  <a:pt x="425" y="354"/>
                </a:cubicBezTo>
                <a:cubicBezTo>
                  <a:pt x="430" y="352"/>
                  <a:pt x="430" y="352"/>
                  <a:pt x="430" y="352"/>
                </a:cubicBezTo>
                <a:cubicBezTo>
                  <a:pt x="430" y="354"/>
                  <a:pt x="430" y="354"/>
                  <a:pt x="430" y="354"/>
                </a:cubicBezTo>
                <a:cubicBezTo>
                  <a:pt x="448" y="357"/>
                  <a:pt x="448" y="357"/>
                  <a:pt x="448" y="357"/>
                </a:cubicBezTo>
                <a:cubicBezTo>
                  <a:pt x="448" y="354"/>
                  <a:pt x="448" y="354"/>
                  <a:pt x="448" y="354"/>
                </a:cubicBezTo>
                <a:cubicBezTo>
                  <a:pt x="449" y="353"/>
                  <a:pt x="449" y="353"/>
                  <a:pt x="449" y="353"/>
                </a:cubicBezTo>
                <a:cubicBezTo>
                  <a:pt x="452" y="352"/>
                  <a:pt x="452" y="352"/>
                  <a:pt x="452" y="352"/>
                </a:cubicBezTo>
                <a:cubicBezTo>
                  <a:pt x="449" y="349"/>
                  <a:pt x="449" y="349"/>
                  <a:pt x="449" y="349"/>
                </a:cubicBezTo>
                <a:cubicBezTo>
                  <a:pt x="444" y="344"/>
                  <a:pt x="444" y="344"/>
                  <a:pt x="444" y="344"/>
                </a:cubicBezTo>
                <a:cubicBezTo>
                  <a:pt x="449" y="344"/>
                  <a:pt x="449" y="344"/>
                  <a:pt x="449" y="344"/>
                </a:cubicBezTo>
                <a:cubicBezTo>
                  <a:pt x="455" y="344"/>
                  <a:pt x="455" y="344"/>
                  <a:pt x="455" y="344"/>
                </a:cubicBezTo>
                <a:cubicBezTo>
                  <a:pt x="454" y="341"/>
                  <a:pt x="453" y="335"/>
                  <a:pt x="449" y="332"/>
                </a:cubicBezTo>
                <a:cubicBezTo>
                  <a:pt x="449" y="331"/>
                  <a:pt x="448" y="330"/>
                  <a:pt x="447" y="330"/>
                </a:cubicBezTo>
                <a:cubicBezTo>
                  <a:pt x="433" y="325"/>
                  <a:pt x="443" y="332"/>
                  <a:pt x="435" y="321"/>
                </a:cubicBezTo>
                <a:cubicBezTo>
                  <a:pt x="437" y="315"/>
                  <a:pt x="430" y="302"/>
                  <a:pt x="431" y="296"/>
                </a:cubicBezTo>
                <a:cubicBezTo>
                  <a:pt x="430" y="290"/>
                  <a:pt x="430" y="290"/>
                  <a:pt x="430" y="290"/>
                </a:cubicBezTo>
                <a:cubicBezTo>
                  <a:pt x="436" y="289"/>
                  <a:pt x="436" y="289"/>
                  <a:pt x="436" y="289"/>
                </a:cubicBezTo>
                <a:cubicBezTo>
                  <a:pt x="430" y="277"/>
                  <a:pt x="430" y="277"/>
                  <a:pt x="430" y="277"/>
                </a:cubicBezTo>
                <a:cubicBezTo>
                  <a:pt x="420" y="282"/>
                  <a:pt x="420" y="282"/>
                  <a:pt x="420" y="282"/>
                </a:cubicBezTo>
                <a:cubicBezTo>
                  <a:pt x="428" y="292"/>
                  <a:pt x="428" y="292"/>
                  <a:pt x="428" y="292"/>
                </a:cubicBezTo>
                <a:cubicBezTo>
                  <a:pt x="416" y="287"/>
                  <a:pt x="416" y="287"/>
                  <a:pt x="416" y="287"/>
                </a:cubicBezTo>
                <a:cubicBezTo>
                  <a:pt x="412" y="290"/>
                  <a:pt x="412" y="290"/>
                  <a:pt x="412" y="290"/>
                </a:cubicBezTo>
                <a:cubicBezTo>
                  <a:pt x="418" y="297"/>
                  <a:pt x="414" y="291"/>
                  <a:pt x="414" y="296"/>
                </a:cubicBezTo>
                <a:cubicBezTo>
                  <a:pt x="414" y="299"/>
                  <a:pt x="416" y="308"/>
                  <a:pt x="417" y="312"/>
                </a:cubicBezTo>
                <a:cubicBezTo>
                  <a:pt x="410" y="310"/>
                  <a:pt x="411" y="305"/>
                  <a:pt x="411" y="301"/>
                </a:cubicBezTo>
                <a:cubicBezTo>
                  <a:pt x="412" y="295"/>
                  <a:pt x="410" y="296"/>
                  <a:pt x="406" y="292"/>
                </a:cubicBezTo>
                <a:cubicBezTo>
                  <a:pt x="406" y="292"/>
                  <a:pt x="405" y="291"/>
                  <a:pt x="404" y="290"/>
                </a:cubicBezTo>
                <a:cubicBezTo>
                  <a:pt x="401" y="290"/>
                  <a:pt x="401" y="290"/>
                  <a:pt x="401" y="290"/>
                </a:cubicBezTo>
                <a:cubicBezTo>
                  <a:pt x="399" y="290"/>
                  <a:pt x="399" y="290"/>
                  <a:pt x="399" y="290"/>
                </a:cubicBezTo>
                <a:cubicBezTo>
                  <a:pt x="399" y="290"/>
                  <a:pt x="399" y="290"/>
                  <a:pt x="399" y="290"/>
                </a:cubicBezTo>
                <a:cubicBezTo>
                  <a:pt x="399" y="290"/>
                  <a:pt x="399" y="290"/>
                  <a:pt x="399" y="290"/>
                </a:cubicBezTo>
                <a:cubicBezTo>
                  <a:pt x="401" y="299"/>
                  <a:pt x="401" y="299"/>
                  <a:pt x="401" y="299"/>
                </a:cubicBezTo>
                <a:cubicBezTo>
                  <a:pt x="399" y="297"/>
                  <a:pt x="399" y="297"/>
                  <a:pt x="399" y="297"/>
                </a:cubicBezTo>
                <a:cubicBezTo>
                  <a:pt x="394" y="294"/>
                  <a:pt x="394" y="294"/>
                  <a:pt x="394" y="294"/>
                </a:cubicBezTo>
                <a:cubicBezTo>
                  <a:pt x="387" y="289"/>
                  <a:pt x="387" y="289"/>
                  <a:pt x="387" y="289"/>
                </a:cubicBezTo>
                <a:cubicBezTo>
                  <a:pt x="385" y="291"/>
                  <a:pt x="385" y="291"/>
                  <a:pt x="385" y="291"/>
                </a:cubicBezTo>
                <a:cubicBezTo>
                  <a:pt x="383" y="292"/>
                  <a:pt x="383" y="292"/>
                  <a:pt x="383" y="292"/>
                </a:cubicBezTo>
                <a:cubicBezTo>
                  <a:pt x="381" y="289"/>
                  <a:pt x="381" y="289"/>
                  <a:pt x="381" y="289"/>
                </a:cubicBezTo>
                <a:cubicBezTo>
                  <a:pt x="378" y="284"/>
                  <a:pt x="378" y="284"/>
                  <a:pt x="378" y="284"/>
                </a:cubicBezTo>
                <a:cubicBezTo>
                  <a:pt x="378" y="283"/>
                  <a:pt x="378" y="283"/>
                  <a:pt x="378" y="283"/>
                </a:cubicBezTo>
                <a:cubicBezTo>
                  <a:pt x="374" y="285"/>
                  <a:pt x="374" y="285"/>
                  <a:pt x="374" y="285"/>
                </a:cubicBezTo>
                <a:cubicBezTo>
                  <a:pt x="373" y="287"/>
                  <a:pt x="373" y="287"/>
                  <a:pt x="373" y="287"/>
                </a:cubicBezTo>
                <a:cubicBezTo>
                  <a:pt x="372" y="287"/>
                  <a:pt x="372" y="287"/>
                  <a:pt x="372" y="287"/>
                </a:cubicBezTo>
                <a:cubicBezTo>
                  <a:pt x="370" y="289"/>
                  <a:pt x="370" y="289"/>
                  <a:pt x="370" y="289"/>
                </a:cubicBezTo>
                <a:cubicBezTo>
                  <a:pt x="368" y="290"/>
                  <a:pt x="368" y="290"/>
                  <a:pt x="368" y="290"/>
                </a:cubicBezTo>
                <a:cubicBezTo>
                  <a:pt x="367" y="287"/>
                  <a:pt x="368" y="286"/>
                  <a:pt x="370" y="286"/>
                </a:cubicBezTo>
                <a:cubicBezTo>
                  <a:pt x="371" y="285"/>
                  <a:pt x="372" y="285"/>
                  <a:pt x="372" y="284"/>
                </a:cubicBezTo>
                <a:cubicBezTo>
                  <a:pt x="372" y="284"/>
                  <a:pt x="373" y="283"/>
                  <a:pt x="373" y="283"/>
                </a:cubicBezTo>
                <a:cubicBezTo>
                  <a:pt x="373" y="283"/>
                  <a:pt x="373" y="282"/>
                  <a:pt x="373" y="282"/>
                </a:cubicBezTo>
                <a:cubicBezTo>
                  <a:pt x="373" y="282"/>
                  <a:pt x="373" y="281"/>
                  <a:pt x="373" y="281"/>
                </a:cubicBezTo>
                <a:cubicBezTo>
                  <a:pt x="373" y="281"/>
                  <a:pt x="372" y="280"/>
                  <a:pt x="372" y="280"/>
                </a:cubicBezTo>
                <a:cubicBezTo>
                  <a:pt x="372" y="279"/>
                  <a:pt x="371" y="278"/>
                  <a:pt x="370" y="276"/>
                </a:cubicBezTo>
                <a:cubicBezTo>
                  <a:pt x="369" y="275"/>
                  <a:pt x="367" y="274"/>
                  <a:pt x="366" y="273"/>
                </a:cubicBezTo>
                <a:cubicBezTo>
                  <a:pt x="364" y="271"/>
                  <a:pt x="361" y="269"/>
                  <a:pt x="360" y="267"/>
                </a:cubicBezTo>
                <a:cubicBezTo>
                  <a:pt x="360" y="267"/>
                  <a:pt x="359" y="267"/>
                  <a:pt x="359" y="267"/>
                </a:cubicBezTo>
                <a:cubicBezTo>
                  <a:pt x="356" y="269"/>
                  <a:pt x="356" y="269"/>
                  <a:pt x="356" y="269"/>
                </a:cubicBezTo>
                <a:cubicBezTo>
                  <a:pt x="355" y="270"/>
                  <a:pt x="355" y="270"/>
                  <a:pt x="355" y="270"/>
                </a:cubicBezTo>
                <a:cubicBezTo>
                  <a:pt x="352" y="273"/>
                  <a:pt x="352" y="273"/>
                  <a:pt x="352" y="273"/>
                </a:cubicBezTo>
                <a:cubicBezTo>
                  <a:pt x="337" y="261"/>
                  <a:pt x="337" y="261"/>
                  <a:pt x="337" y="261"/>
                </a:cubicBezTo>
                <a:cubicBezTo>
                  <a:pt x="335" y="265"/>
                  <a:pt x="330" y="265"/>
                  <a:pt x="325" y="266"/>
                </a:cubicBezTo>
                <a:cubicBezTo>
                  <a:pt x="325" y="266"/>
                  <a:pt x="325" y="266"/>
                  <a:pt x="325" y="266"/>
                </a:cubicBezTo>
                <a:cubicBezTo>
                  <a:pt x="325" y="266"/>
                  <a:pt x="325" y="266"/>
                  <a:pt x="325" y="266"/>
                </a:cubicBezTo>
                <a:cubicBezTo>
                  <a:pt x="326" y="265"/>
                  <a:pt x="327" y="264"/>
                  <a:pt x="325" y="266"/>
                </a:cubicBezTo>
                <a:cubicBezTo>
                  <a:pt x="325" y="266"/>
                  <a:pt x="325" y="266"/>
                  <a:pt x="325" y="266"/>
                </a:cubicBezTo>
                <a:cubicBezTo>
                  <a:pt x="325" y="266"/>
                  <a:pt x="325" y="266"/>
                  <a:pt x="325" y="266"/>
                </a:cubicBezTo>
                <a:cubicBezTo>
                  <a:pt x="324" y="266"/>
                  <a:pt x="323" y="266"/>
                  <a:pt x="322" y="267"/>
                </a:cubicBezTo>
                <a:cubicBezTo>
                  <a:pt x="319" y="268"/>
                  <a:pt x="318" y="271"/>
                  <a:pt x="322" y="277"/>
                </a:cubicBezTo>
                <a:cubicBezTo>
                  <a:pt x="322" y="277"/>
                  <a:pt x="323" y="278"/>
                  <a:pt x="324" y="279"/>
                </a:cubicBezTo>
                <a:cubicBezTo>
                  <a:pt x="323" y="279"/>
                  <a:pt x="322" y="280"/>
                  <a:pt x="322" y="280"/>
                </a:cubicBezTo>
                <a:cubicBezTo>
                  <a:pt x="312" y="283"/>
                  <a:pt x="319" y="279"/>
                  <a:pt x="319" y="291"/>
                </a:cubicBezTo>
                <a:cubicBezTo>
                  <a:pt x="319" y="297"/>
                  <a:pt x="314" y="306"/>
                  <a:pt x="312" y="311"/>
                </a:cubicBezTo>
                <a:cubicBezTo>
                  <a:pt x="318" y="311"/>
                  <a:pt x="320" y="313"/>
                  <a:pt x="322" y="316"/>
                </a:cubicBezTo>
                <a:close/>
                <a:moveTo>
                  <a:pt x="394" y="299"/>
                </a:moveTo>
                <a:cubicBezTo>
                  <a:pt x="397" y="297"/>
                  <a:pt x="397" y="297"/>
                  <a:pt x="397" y="297"/>
                </a:cubicBezTo>
                <a:cubicBezTo>
                  <a:pt x="397" y="300"/>
                  <a:pt x="397" y="300"/>
                  <a:pt x="397" y="300"/>
                </a:cubicBezTo>
                <a:cubicBezTo>
                  <a:pt x="394" y="300"/>
                  <a:pt x="394" y="300"/>
                  <a:pt x="394" y="300"/>
                </a:cubicBezTo>
                <a:cubicBezTo>
                  <a:pt x="394" y="300"/>
                  <a:pt x="394" y="300"/>
                  <a:pt x="394" y="300"/>
                </a:cubicBezTo>
                <a:lnTo>
                  <a:pt x="394" y="299"/>
                </a:lnTo>
                <a:close/>
                <a:moveTo>
                  <a:pt x="378" y="296"/>
                </a:moveTo>
                <a:cubicBezTo>
                  <a:pt x="381" y="293"/>
                  <a:pt x="381" y="293"/>
                  <a:pt x="381" y="293"/>
                </a:cubicBezTo>
                <a:cubicBezTo>
                  <a:pt x="382" y="292"/>
                  <a:pt x="382" y="292"/>
                  <a:pt x="382" y="292"/>
                </a:cubicBezTo>
                <a:cubicBezTo>
                  <a:pt x="383" y="297"/>
                  <a:pt x="383" y="297"/>
                  <a:pt x="383" y="297"/>
                </a:cubicBezTo>
                <a:cubicBezTo>
                  <a:pt x="381" y="297"/>
                  <a:pt x="381" y="297"/>
                  <a:pt x="381" y="297"/>
                </a:cubicBezTo>
                <a:cubicBezTo>
                  <a:pt x="378" y="297"/>
                  <a:pt x="378" y="297"/>
                  <a:pt x="378" y="297"/>
                </a:cubicBezTo>
                <a:cubicBezTo>
                  <a:pt x="377" y="297"/>
                  <a:pt x="377" y="297"/>
                  <a:pt x="377" y="297"/>
                </a:cubicBezTo>
                <a:lnTo>
                  <a:pt x="378" y="296"/>
                </a:lnTo>
                <a:close/>
                <a:moveTo>
                  <a:pt x="374" y="287"/>
                </a:moveTo>
                <a:cubicBezTo>
                  <a:pt x="376" y="285"/>
                  <a:pt x="375" y="286"/>
                  <a:pt x="374" y="287"/>
                </a:cubicBezTo>
                <a:cubicBezTo>
                  <a:pt x="374" y="287"/>
                  <a:pt x="373" y="288"/>
                  <a:pt x="374" y="287"/>
                </a:cubicBezTo>
                <a:close/>
                <a:moveTo>
                  <a:pt x="355" y="300"/>
                </a:moveTo>
                <a:cubicBezTo>
                  <a:pt x="356" y="298"/>
                  <a:pt x="356" y="298"/>
                  <a:pt x="356" y="298"/>
                </a:cubicBezTo>
                <a:cubicBezTo>
                  <a:pt x="360" y="294"/>
                  <a:pt x="360" y="294"/>
                  <a:pt x="360" y="294"/>
                </a:cubicBezTo>
                <a:cubicBezTo>
                  <a:pt x="365" y="288"/>
                  <a:pt x="365" y="288"/>
                  <a:pt x="365" y="288"/>
                </a:cubicBezTo>
                <a:cubicBezTo>
                  <a:pt x="366" y="290"/>
                  <a:pt x="366" y="290"/>
                  <a:pt x="366" y="290"/>
                </a:cubicBezTo>
                <a:cubicBezTo>
                  <a:pt x="367" y="290"/>
                  <a:pt x="367" y="290"/>
                  <a:pt x="367" y="290"/>
                </a:cubicBezTo>
                <a:cubicBezTo>
                  <a:pt x="366" y="290"/>
                  <a:pt x="366" y="290"/>
                  <a:pt x="366" y="290"/>
                </a:cubicBezTo>
                <a:cubicBezTo>
                  <a:pt x="360" y="296"/>
                  <a:pt x="360" y="296"/>
                  <a:pt x="360" y="296"/>
                </a:cubicBezTo>
                <a:cubicBezTo>
                  <a:pt x="356" y="299"/>
                  <a:pt x="356" y="299"/>
                  <a:pt x="356" y="299"/>
                </a:cubicBezTo>
                <a:cubicBezTo>
                  <a:pt x="355" y="300"/>
                  <a:pt x="355" y="300"/>
                  <a:pt x="355" y="300"/>
                </a:cubicBezTo>
                <a:cubicBezTo>
                  <a:pt x="354" y="301"/>
                  <a:pt x="354" y="301"/>
                  <a:pt x="354" y="301"/>
                </a:cubicBezTo>
                <a:lnTo>
                  <a:pt x="355" y="300"/>
                </a:lnTo>
                <a:close/>
                <a:moveTo>
                  <a:pt x="322" y="281"/>
                </a:moveTo>
                <a:cubicBezTo>
                  <a:pt x="322" y="281"/>
                  <a:pt x="322" y="281"/>
                  <a:pt x="322" y="281"/>
                </a:cubicBezTo>
                <a:cubicBezTo>
                  <a:pt x="323" y="279"/>
                  <a:pt x="323" y="280"/>
                  <a:pt x="322" y="281"/>
                </a:cubicBezTo>
                <a:cubicBezTo>
                  <a:pt x="321" y="281"/>
                  <a:pt x="320" y="282"/>
                  <a:pt x="322" y="281"/>
                </a:cubicBezTo>
                <a:close/>
                <a:moveTo>
                  <a:pt x="284" y="525"/>
                </a:moveTo>
                <a:cubicBezTo>
                  <a:pt x="282" y="524"/>
                  <a:pt x="282" y="524"/>
                  <a:pt x="282" y="524"/>
                </a:cubicBezTo>
                <a:cubicBezTo>
                  <a:pt x="279" y="522"/>
                  <a:pt x="279" y="522"/>
                  <a:pt x="279" y="522"/>
                </a:cubicBezTo>
                <a:cubicBezTo>
                  <a:pt x="276" y="527"/>
                  <a:pt x="279" y="525"/>
                  <a:pt x="281" y="532"/>
                </a:cubicBezTo>
                <a:cubicBezTo>
                  <a:pt x="282" y="532"/>
                  <a:pt x="282" y="532"/>
                  <a:pt x="282" y="532"/>
                </a:cubicBezTo>
                <a:cubicBezTo>
                  <a:pt x="286" y="531"/>
                  <a:pt x="286" y="531"/>
                  <a:pt x="286" y="531"/>
                </a:cubicBezTo>
                <a:cubicBezTo>
                  <a:pt x="282" y="528"/>
                  <a:pt x="282" y="528"/>
                  <a:pt x="282" y="528"/>
                </a:cubicBezTo>
                <a:lnTo>
                  <a:pt x="284" y="525"/>
                </a:lnTo>
                <a:close/>
                <a:moveTo>
                  <a:pt x="100" y="810"/>
                </a:moveTo>
                <a:cubicBezTo>
                  <a:pt x="100" y="814"/>
                  <a:pt x="100" y="814"/>
                  <a:pt x="100" y="814"/>
                </a:cubicBezTo>
                <a:cubicBezTo>
                  <a:pt x="103" y="814"/>
                  <a:pt x="103" y="814"/>
                  <a:pt x="103" y="814"/>
                </a:cubicBezTo>
                <a:cubicBezTo>
                  <a:pt x="106" y="813"/>
                  <a:pt x="106" y="813"/>
                  <a:pt x="106" y="813"/>
                </a:cubicBezTo>
                <a:cubicBezTo>
                  <a:pt x="103" y="811"/>
                  <a:pt x="103" y="811"/>
                  <a:pt x="103" y="811"/>
                </a:cubicBezTo>
                <a:lnTo>
                  <a:pt x="100" y="810"/>
                </a:lnTo>
                <a:close/>
                <a:moveTo>
                  <a:pt x="85" y="467"/>
                </a:moveTo>
                <a:cubicBezTo>
                  <a:pt x="87" y="465"/>
                  <a:pt x="87" y="465"/>
                  <a:pt x="87" y="465"/>
                </a:cubicBezTo>
                <a:cubicBezTo>
                  <a:pt x="92" y="462"/>
                  <a:pt x="92" y="462"/>
                  <a:pt x="92" y="462"/>
                </a:cubicBezTo>
                <a:cubicBezTo>
                  <a:pt x="89" y="458"/>
                  <a:pt x="89" y="458"/>
                  <a:pt x="89" y="458"/>
                </a:cubicBezTo>
                <a:cubicBezTo>
                  <a:pt x="87" y="458"/>
                  <a:pt x="87" y="458"/>
                  <a:pt x="87" y="458"/>
                </a:cubicBezTo>
                <a:cubicBezTo>
                  <a:pt x="82" y="459"/>
                  <a:pt x="82" y="459"/>
                  <a:pt x="82" y="459"/>
                </a:cubicBezTo>
                <a:cubicBezTo>
                  <a:pt x="82" y="465"/>
                  <a:pt x="82" y="462"/>
                  <a:pt x="85" y="467"/>
                </a:cubicBezTo>
                <a:close/>
                <a:moveTo>
                  <a:pt x="73" y="821"/>
                </a:moveTo>
                <a:cubicBezTo>
                  <a:pt x="68" y="826"/>
                  <a:pt x="68" y="826"/>
                  <a:pt x="68" y="826"/>
                </a:cubicBezTo>
                <a:cubicBezTo>
                  <a:pt x="75" y="831"/>
                  <a:pt x="75" y="831"/>
                  <a:pt x="75" y="831"/>
                </a:cubicBezTo>
                <a:cubicBezTo>
                  <a:pt x="75" y="831"/>
                  <a:pt x="76" y="830"/>
                  <a:pt x="76" y="829"/>
                </a:cubicBezTo>
                <a:cubicBezTo>
                  <a:pt x="77" y="828"/>
                  <a:pt x="77" y="828"/>
                  <a:pt x="77" y="828"/>
                </a:cubicBezTo>
                <a:cubicBezTo>
                  <a:pt x="77" y="826"/>
                  <a:pt x="77" y="825"/>
                  <a:pt x="76" y="824"/>
                </a:cubicBezTo>
                <a:cubicBezTo>
                  <a:pt x="76" y="824"/>
                  <a:pt x="75" y="823"/>
                  <a:pt x="73" y="821"/>
                </a:cubicBezTo>
                <a:close/>
                <a:moveTo>
                  <a:pt x="0" y="537"/>
                </a:moveTo>
                <a:cubicBezTo>
                  <a:pt x="0" y="541"/>
                  <a:pt x="0" y="541"/>
                  <a:pt x="0" y="541"/>
                </a:cubicBezTo>
                <a:cubicBezTo>
                  <a:pt x="3" y="541"/>
                  <a:pt x="3" y="541"/>
                  <a:pt x="3" y="541"/>
                </a:cubicBezTo>
                <a:cubicBezTo>
                  <a:pt x="8" y="544"/>
                  <a:pt x="8" y="544"/>
                  <a:pt x="8" y="544"/>
                </a:cubicBezTo>
                <a:cubicBezTo>
                  <a:pt x="10" y="543"/>
                  <a:pt x="10" y="543"/>
                  <a:pt x="10" y="543"/>
                </a:cubicBezTo>
                <a:cubicBezTo>
                  <a:pt x="3" y="535"/>
                  <a:pt x="3" y="535"/>
                  <a:pt x="3" y="535"/>
                </a:cubicBezTo>
                <a:lnTo>
                  <a:pt x="0" y="537"/>
                </a:lnTo>
                <a:close/>
                <a:moveTo>
                  <a:pt x="44" y="532"/>
                </a:moveTo>
                <a:cubicBezTo>
                  <a:pt x="38" y="536"/>
                  <a:pt x="40" y="531"/>
                  <a:pt x="37" y="538"/>
                </a:cubicBezTo>
                <a:cubicBezTo>
                  <a:pt x="43" y="535"/>
                  <a:pt x="43" y="535"/>
                  <a:pt x="43" y="535"/>
                </a:cubicBezTo>
                <a:cubicBezTo>
                  <a:pt x="46" y="538"/>
                  <a:pt x="46" y="538"/>
                  <a:pt x="46" y="538"/>
                </a:cubicBezTo>
                <a:cubicBezTo>
                  <a:pt x="50" y="538"/>
                  <a:pt x="50" y="538"/>
                  <a:pt x="50" y="538"/>
                </a:cubicBezTo>
                <a:cubicBezTo>
                  <a:pt x="54" y="534"/>
                  <a:pt x="54" y="534"/>
                  <a:pt x="54" y="534"/>
                </a:cubicBezTo>
                <a:cubicBezTo>
                  <a:pt x="49" y="534"/>
                  <a:pt x="49" y="534"/>
                  <a:pt x="49" y="534"/>
                </a:cubicBezTo>
                <a:cubicBezTo>
                  <a:pt x="43" y="534"/>
                  <a:pt x="48" y="534"/>
                  <a:pt x="44" y="532"/>
                </a:cubicBezTo>
                <a:close/>
                <a:moveTo>
                  <a:pt x="74" y="426"/>
                </a:moveTo>
                <a:cubicBezTo>
                  <a:pt x="65" y="425"/>
                  <a:pt x="64" y="420"/>
                  <a:pt x="57" y="423"/>
                </a:cubicBezTo>
                <a:cubicBezTo>
                  <a:pt x="56" y="428"/>
                  <a:pt x="56" y="428"/>
                  <a:pt x="56" y="428"/>
                </a:cubicBezTo>
                <a:cubicBezTo>
                  <a:pt x="62" y="426"/>
                  <a:pt x="62" y="426"/>
                  <a:pt x="62" y="426"/>
                </a:cubicBezTo>
                <a:cubicBezTo>
                  <a:pt x="66" y="431"/>
                  <a:pt x="66" y="431"/>
                  <a:pt x="66" y="431"/>
                </a:cubicBezTo>
                <a:cubicBezTo>
                  <a:pt x="74" y="429"/>
                  <a:pt x="74" y="429"/>
                  <a:pt x="74" y="429"/>
                </a:cubicBezTo>
                <a:lnTo>
                  <a:pt x="74" y="42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350">
            <a:noFill/>
            <a:round/>
          </a:ln>
        </p:spPr>
        <p:txBody>
          <a:bodyPr/>
          <a:lstStyle/>
          <a:p>
            <a:endParaRPr lang="zh-CN" altLang="zh-CN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9" name="TextBox 53"/>
          <p:cNvSpPr txBox="1"/>
          <p:nvPr>
            <p:custDataLst>
              <p:tags r:id="rId2"/>
            </p:custDataLst>
          </p:nvPr>
        </p:nvSpPr>
        <p:spPr>
          <a:xfrm>
            <a:off x="990133" y="1901572"/>
            <a:ext cx="695703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None/>
            </a:pPr>
            <a:r>
              <a:rPr lang="en-US" altLang="zh-CN" sz="4400" b="1" i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endParaRPr lang="zh-CN" altLang="en-US" sz="4400" b="1" i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>
            <p:custDataLst>
              <p:tags r:id="rId3"/>
            </p:custDataLst>
          </p:nvPr>
        </p:nvSpPr>
        <p:spPr>
          <a:xfrm>
            <a:off x="1734125" y="1901573"/>
            <a:ext cx="3918292" cy="30918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总结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UNITS </a:t>
            </a:r>
            <a:r>
              <a:rPr lang="zh-CN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利用任务</a:t>
            </a:r>
            <a:r>
              <a:rPr lang="en-US" altLang="zh-CN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toekn</a:t>
            </a:r>
            <a:r>
              <a:rPr lang="zh-CN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化</a:t>
            </a:r>
            <a:r>
              <a:rPr lang="en-US" altLang="zh-CN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+ </a:t>
            </a:r>
            <a:r>
              <a:rPr lang="zh-CN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统一</a:t>
            </a:r>
            <a:r>
              <a:rPr lang="en-US" altLang="zh-CN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Transformer </a:t>
            </a:r>
            <a:r>
              <a:rPr lang="zh-CN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架构</a:t>
            </a:r>
            <a:r>
              <a:rPr lang="en-US" altLang="zh-CN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+ </a:t>
            </a:r>
            <a:r>
              <a:rPr lang="zh-CN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自监督预训练的方法，真正打破</a:t>
            </a:r>
            <a:r>
              <a:rPr lang="en-US" altLang="zh-CN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“</a:t>
            </a:r>
            <a:r>
              <a:rPr lang="zh-CN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单一任务模型</a:t>
            </a:r>
            <a:r>
              <a:rPr lang="en-US" altLang="zh-CN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”</a:t>
            </a:r>
            <a:r>
              <a:rPr lang="zh-CN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边界。</a:t>
            </a:r>
            <a:endParaRPr lang="zh-CN" altLang="en-US" sz="16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endParaRPr lang="zh-CN" altLang="en-US" sz="16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</a:t>
            </a:r>
            <a:r>
              <a:rPr lang="en-US" altLang="zh-CN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38 </a:t>
            </a:r>
            <a:r>
              <a:rPr lang="zh-CN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个数据集、不同类型的任务</a:t>
            </a:r>
            <a:r>
              <a:rPr lang="en-US" altLang="zh-CN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</a:t>
            </a:r>
            <a:r>
              <a:rPr lang="zh-CN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上验证了其可行性和优越性。</a:t>
            </a:r>
            <a:endParaRPr lang="zh-CN" altLang="en-US" sz="16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1" name="TextBox 53"/>
          <p:cNvSpPr txBox="1"/>
          <p:nvPr>
            <p:custDataLst>
              <p:tags r:id="rId4"/>
            </p:custDataLst>
          </p:nvPr>
        </p:nvSpPr>
        <p:spPr>
          <a:xfrm>
            <a:off x="6571487" y="1901572"/>
            <a:ext cx="695703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buNone/>
            </a:pPr>
            <a:r>
              <a:rPr lang="en-US" altLang="zh-CN" sz="4400" b="1" i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02</a:t>
            </a:r>
            <a:endParaRPr lang="zh-CN" altLang="en-US" sz="4400" b="1" i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>
            <p:custDataLst>
              <p:tags r:id="rId5"/>
            </p:custDataLst>
          </p:nvPr>
        </p:nvSpPr>
        <p:spPr>
          <a:xfrm>
            <a:off x="7359989" y="1901573"/>
            <a:ext cx="3918292" cy="2722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未来方向</a:t>
            </a:r>
            <a:endParaRPr lang="zh-CN" altLang="en-US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更多任务扩展：如时序聚类、时序生成等方向。</a:t>
            </a:r>
            <a:endParaRPr lang="zh-CN" altLang="en-US" sz="16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更轻量化：在移动端或边缘设备上的推理优化。</a:t>
            </a:r>
            <a:endParaRPr lang="zh-CN" altLang="en-US" sz="16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与大模型结合：探索多模态数据（文本</a:t>
            </a:r>
            <a:r>
              <a:rPr lang="en-US" altLang="zh-CN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+ </a:t>
            </a:r>
            <a:r>
              <a:rPr lang="zh-CN" altLang="en-US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时间序列）的进一步融合。</a:t>
            </a:r>
            <a:endParaRPr lang="zh-CN" altLang="en-US" sz="1600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1857375" y="-161992"/>
            <a:ext cx="8229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2000" tIns="72000" rIns="0" bIns="7200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en-US" dirty="0">
              <a:sym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>
                <a:sym typeface="微软雅黑" panose="020B0503020204020204" pitchFamily="34" charset="-122"/>
              </a:rPr>
              <a:t>总结与未来方向</a:t>
            </a:r>
            <a:endParaRPr lang="zh-CN" altLang="en-US" dirty="0"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345" y="2074545"/>
            <a:ext cx="11904345" cy="115125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Learning Transferable Time Series Classifier with Cross-Domain</a:t>
            </a:r>
            <a:b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Pre-training from Language Model</a:t>
            </a:r>
            <a:b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en-US" altLang="zh-CN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94360" y="4471035"/>
            <a:ext cx="6285230" cy="70675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2000" b="0">
                <a:solidFill>
                  <a:srgbClr val="000000"/>
                </a:solidFill>
                <a:latin typeface="Times New Roman" panose="02020603050405020304" charset="0"/>
                <a:ea typeface="NimbusRomNo9L-Regu"/>
                <a:cs typeface="Times New Roman" panose="02020603050405020304" charset="0"/>
              </a:rPr>
              <a:t>Mingyue Cheng</a:t>
            </a:r>
            <a:r>
              <a:rPr lang="zh-CN" altLang="en-US" sz="2000" b="0">
                <a:solidFill>
                  <a:srgbClr val="000000"/>
                </a:solidFill>
                <a:latin typeface="Times New Roman" panose="02020603050405020304" charset="0"/>
                <a:ea typeface="NimbusRomNo9L-Regu"/>
                <a:cs typeface="Times New Roman" panose="02020603050405020304" charset="0"/>
              </a:rPr>
              <a:t>（程明月）</a:t>
            </a:r>
            <a:endParaRPr lang="zh-CN" altLang="en-US" sz="2000" b="0">
              <a:solidFill>
                <a:srgbClr val="000000"/>
              </a:solidFill>
              <a:latin typeface="Times New Roman" panose="02020603050405020304" charset="0"/>
              <a:ea typeface="NimbusRomNo9L-Regu"/>
              <a:cs typeface="Times New Roman" panose="02020603050405020304" charset="0"/>
            </a:endParaRPr>
          </a:p>
          <a:p>
            <a:r>
              <a:rPr lang="en-US" altLang="zh-CN" sz="2000" b="0">
                <a:solidFill>
                  <a:srgbClr val="000000"/>
                </a:solidFill>
                <a:latin typeface="Times New Roman" panose="02020603050405020304" charset="0"/>
                <a:ea typeface="NimbusRomNo9L-Regu"/>
                <a:cs typeface="Times New Roman" panose="02020603050405020304" charset="0"/>
              </a:rPr>
              <a:t>Xiaoyu Tao</a:t>
            </a:r>
            <a:r>
              <a:rPr lang="zh-CN" altLang="en-US" sz="2000" b="0">
                <a:solidFill>
                  <a:srgbClr val="000000"/>
                </a:solidFill>
                <a:latin typeface="Times New Roman" panose="02020603050405020304" charset="0"/>
                <a:ea typeface="NimbusRomNo9L-Regu"/>
                <a:cs typeface="Times New Roman" panose="02020603050405020304" charset="0"/>
              </a:rPr>
              <a:t>（陶晓宇）</a:t>
            </a:r>
            <a:endParaRPr lang="zh-CN" altLang="en-US" sz="2000" b="0">
              <a:solidFill>
                <a:srgbClr val="000000"/>
              </a:solidFill>
              <a:latin typeface="Times New Roman" panose="02020603050405020304" charset="0"/>
              <a:ea typeface="NimbusRomNo9L-Regu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32130" y="2673350"/>
            <a:ext cx="2563495" cy="1558925"/>
          </a:xfrm>
        </p:spPr>
        <p:txBody>
          <a:bodyPr anchor="b" anchorCtr="0"/>
          <a:lstStyle/>
          <a:p>
            <a:pPr algn="ctr"/>
            <a:r>
              <a:rPr lang="zh-CN" altLang="en-US" sz="3600"/>
              <a:t>背景和</a:t>
            </a:r>
            <a:r>
              <a:rPr lang="zh-CN" altLang="en-US" sz="3600"/>
              <a:t>动机</a:t>
            </a:r>
            <a:endParaRPr lang="zh-CN" altLang="en-US" sz="3600"/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754380" y="4300855"/>
            <a:ext cx="2157095" cy="1250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任意多边形 6"/>
          <p:cNvSpPr/>
          <p:nvPr>
            <p:custDataLst>
              <p:tags r:id="rId3"/>
            </p:custDataLst>
          </p:nvPr>
        </p:nvSpPr>
        <p:spPr>
          <a:xfrm>
            <a:off x="1804670" y="945198"/>
            <a:ext cx="8893175" cy="4967605"/>
          </a:xfrm>
          <a:custGeom>
            <a:avLst/>
            <a:gdLst>
              <a:gd name="connsiteX0" fmla="*/ 5 w 14004"/>
              <a:gd name="connsiteY0" fmla="*/ 1622 h 7822"/>
              <a:gd name="connsiteX1" fmla="*/ 0 w 14004"/>
              <a:gd name="connsiteY1" fmla="*/ 0 h 7822"/>
              <a:gd name="connsiteX2" fmla="*/ 14004 w 14004"/>
              <a:gd name="connsiteY2" fmla="*/ 0 h 7822"/>
              <a:gd name="connsiteX3" fmla="*/ 14004 w 14004"/>
              <a:gd name="connsiteY3" fmla="*/ 7822 h 7822"/>
              <a:gd name="connsiteX4" fmla="*/ 0 w 14004"/>
              <a:gd name="connsiteY4" fmla="*/ 7822 h 7822"/>
              <a:gd name="connsiteX5" fmla="*/ 5 w 14004"/>
              <a:gd name="connsiteY5" fmla="*/ 6212 h 7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004" h="7822">
                <a:moveTo>
                  <a:pt x="5" y="1622"/>
                </a:moveTo>
                <a:lnTo>
                  <a:pt x="0" y="0"/>
                </a:lnTo>
                <a:lnTo>
                  <a:pt x="14004" y="0"/>
                </a:lnTo>
                <a:lnTo>
                  <a:pt x="14004" y="7822"/>
                </a:lnTo>
                <a:lnTo>
                  <a:pt x="0" y="7822"/>
                </a:lnTo>
                <a:lnTo>
                  <a:pt x="5" y="6212"/>
                </a:lnTo>
              </a:path>
            </a:pathLst>
          </a:custGeom>
          <a:noFill/>
          <a:ln w="19050">
            <a:solidFill>
              <a:schemeClr val="accent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0" anchor="ctr"/>
          <a:lstStyle/>
          <a:p>
            <a:pPr indent="0" algn="just" fontAlgn="auto">
              <a:lnSpc>
                <a:spcPct val="150000"/>
              </a:lnSpc>
            </a:pP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3715385" y="1221740"/>
            <a:ext cx="6691630" cy="4405630"/>
          </a:xfrm>
          <a:prstGeom prst="rect">
            <a:avLst/>
          </a:prstGeom>
          <a:noFill/>
        </p:spPr>
        <p:txBody>
          <a:bodyPr wrap="square" rtlCol="0" anchor="ctr" anchorCtr="0">
            <a:normAutofit lnSpcReduction="10000"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2400">
                <a:sym typeface="+mn-ea"/>
              </a:rPr>
              <a:t>时间序列分类（</a:t>
            </a:r>
            <a:r>
              <a:rPr lang="en-US" altLang="zh-CN" sz="2400">
                <a:sym typeface="+mn-ea"/>
              </a:rPr>
              <a:t>TSC</a:t>
            </a:r>
            <a:r>
              <a:rPr lang="zh-CN" altLang="en-US" sz="2400">
                <a:sym typeface="+mn-ea"/>
              </a:rPr>
              <a:t>）</a:t>
            </a:r>
            <a:r>
              <a:rPr lang="en-US" altLang="zh-CN" sz="2400">
                <a:sym typeface="+mn-ea"/>
              </a:rPr>
              <a:t> </a:t>
            </a:r>
            <a:endParaRPr lang="en-US" altLang="zh-CN" sz="2400"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2400">
                <a:sym typeface="+mn-ea"/>
              </a:rPr>
              <a:t>跨领域的自监督学习（</a:t>
            </a:r>
            <a:r>
              <a:rPr lang="en-US" altLang="zh-CN" sz="2400">
                <a:sym typeface="+mn-ea"/>
              </a:rPr>
              <a:t>SSL</a:t>
            </a:r>
            <a:r>
              <a:rPr lang="zh-CN" altLang="en-US" sz="2400">
                <a:sym typeface="+mn-ea"/>
              </a:rPr>
              <a:t>）预训练</a:t>
            </a:r>
            <a:endParaRPr lang="zh-CN" altLang="en-US" sz="2400">
              <a:sym typeface="+mn-ea"/>
            </a:endParaRPr>
          </a:p>
          <a:p>
            <a:pPr indent="0" fontAlgn="auto">
              <a:lnSpc>
                <a:spcPct val="150000"/>
              </a:lnSpc>
            </a:pPr>
            <a:endParaRPr lang="en-US" altLang="zh-CN" sz="2400"/>
          </a:p>
          <a:p>
            <a:pPr indent="0" algn="l" fontAlgn="auto">
              <a:lnSpc>
                <a:spcPct val="150000"/>
              </a:lnSpc>
            </a:pPr>
            <a:r>
              <a:rPr lang="en-US" altLang="zh-CN" sz="2400" dirty="0">
                <a:sym typeface="+mn-ea"/>
              </a:rPr>
              <a:t>1.</a:t>
            </a:r>
            <a:r>
              <a:rPr lang="zh-CN" altLang="en-US" sz="2400"/>
              <a:t>现有的深度学习方法对特定领域的训练数据依赖性较强，难以直接迁移到其他领域</a:t>
            </a:r>
            <a:r>
              <a:rPr lang="zh-CN" altLang="en-US" sz="2400"/>
              <a:t>。</a:t>
            </a:r>
            <a:endParaRPr lang="zh-CN" altLang="en-US" sz="2400"/>
          </a:p>
          <a:p>
            <a:pPr indent="0" algn="l" fontAlgn="auto">
              <a:lnSpc>
                <a:spcPct val="150000"/>
              </a:lnSpc>
            </a:pPr>
            <a:r>
              <a:rPr lang="en-US" altLang="zh-CN" sz="2400"/>
              <a:t>2.</a:t>
            </a:r>
            <a:r>
              <a:rPr lang="zh-CN" altLang="en-US" sz="2400"/>
              <a:t>大多数</a:t>
            </a:r>
            <a:r>
              <a:rPr lang="en-US" altLang="zh-CN" sz="2400"/>
              <a:t>SSL</a:t>
            </a:r>
            <a:r>
              <a:rPr lang="zh-CN" altLang="en-US" sz="2400"/>
              <a:t>方法仅限于单一领域的时间序列学习，未能充分利用来自不同领域的数据</a:t>
            </a:r>
            <a:r>
              <a:rPr lang="zh-CN" altLang="en-US" sz="2400"/>
              <a:t>。</a:t>
            </a:r>
            <a:endParaRPr lang="zh-CN" altLang="en-US" sz="2400"/>
          </a:p>
        </p:txBody>
      </p:sp>
    </p:spTree>
    <p:custDataLst>
      <p:tags r:id="rId5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文本框 97"/>
          <p:cNvSpPr txBox="1"/>
          <p:nvPr>
            <p:custDataLst>
              <p:tags r:id="rId1"/>
            </p:custDataLst>
          </p:nvPr>
        </p:nvSpPr>
        <p:spPr>
          <a:xfrm>
            <a:off x="2536825" y="2141855"/>
            <a:ext cx="7242810" cy="2234565"/>
          </a:xfrm>
          <a:prstGeom prst="rect">
            <a:avLst/>
          </a:prstGeom>
          <a:noFill/>
        </p:spPr>
        <p:txBody>
          <a:bodyPr wrap="square" lIns="0" rtlCol="0"/>
          <a:lstStyle/>
          <a:p>
            <a:pPr marL="0" indent="304800" algn="l" defTabSz="2667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altLang="zh-CN"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(i) </a:t>
            </a:r>
            <a:r>
              <a:rPr lang="zh-CN" altLang="en-US"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现有深度学习方法难以进行跨领域时间序列学习；</a:t>
            </a:r>
            <a:endParaRPr lang="zh-CN" altLang="en-US" sz="2000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marL="0" indent="304800" algn="l" defTabSz="2667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altLang="zh-CN"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(ii) </a:t>
            </a:r>
            <a:r>
              <a:rPr lang="zh-CN" altLang="en-US"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深度学习模型依赖大规模标注数据；</a:t>
            </a:r>
            <a:endParaRPr lang="zh-CN" altLang="en-US" sz="2000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marL="0" indent="304800" algn="l" defTabSz="2667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altLang="zh-CN"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(iii) </a:t>
            </a:r>
            <a:r>
              <a:rPr lang="zh-CN" altLang="en-US" sz="20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现有的自监督方法</a:t>
            </a:r>
            <a:r>
              <a:rPr lang="zh-CN" altLang="en-US" sz="2000">
                <a:sym typeface="+mn-ea"/>
              </a:rPr>
              <a:t>通常仅在单一领域进行训练，忽略了跨领域的潜在信息。</a:t>
            </a:r>
            <a:endParaRPr lang="zh-CN" altLang="en-US" sz="2000" b="1" spc="1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39420" y="453345"/>
            <a:ext cx="10800000" cy="720000"/>
          </a:xfrm>
        </p:spPr>
        <p:txBody>
          <a:bodyPr>
            <a:normAutofit/>
          </a:bodyPr>
          <a:lstStyle/>
          <a:p>
            <a:pPr algn="l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问题</a:t>
            </a:r>
            <a:endParaRPr lang="zh-CN" altLang="en-US" i="1" dirty="0"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/>
          <p:nvPr/>
        </p:nvSpPr>
        <p:spPr>
          <a:xfrm>
            <a:off x="1857375" y="-161992"/>
            <a:ext cx="8229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2000" tIns="72000" rIns="0" bIns="7200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en-US" dirty="0">
              <a:sym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sym typeface="微软雅黑" panose="020B0503020204020204" pitchFamily="34" charset="-122"/>
              </a:rPr>
              <a:t>CrossTimeNet</a:t>
            </a:r>
            <a:endParaRPr lang="en-US" altLang="zh-CN" dirty="0">
              <a:sym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830" y="1338580"/>
            <a:ext cx="11828780" cy="44742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935" y="1769745"/>
            <a:ext cx="1749425" cy="3327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935" y="2102485"/>
            <a:ext cx="1948180" cy="3498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4040" y="2182495"/>
            <a:ext cx="1652270" cy="2698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3250" y="4576445"/>
            <a:ext cx="1874520" cy="3282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/>
          <p:nvPr/>
        </p:nvSpPr>
        <p:spPr>
          <a:xfrm>
            <a:off x="1857375" y="-161992"/>
            <a:ext cx="8229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2000" tIns="72000" rIns="0" bIns="7200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en-US" dirty="0">
              <a:sym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>
                <a:sym typeface="微软雅黑" panose="020B0503020204020204" pitchFamily="34" charset="-122"/>
              </a:rPr>
              <a:t>创新点</a:t>
            </a:r>
            <a:endParaRPr lang="zh-CN" altLang="en-US" dirty="0"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35275" y="1544320"/>
            <a:ext cx="6169025" cy="3769360"/>
          </a:xfrm>
          <a:prstGeom prst="rect">
            <a:avLst/>
          </a:prstGeom>
        </p:spPr>
        <p:txBody>
          <a:bodyPr>
            <a:noAutofit/>
          </a:bodyPr>
          <a:p>
            <a:r>
              <a:rPr lang="zh-CN" altLang="en-US" sz="2000" b="1"/>
              <a:t>提出时间序列离散化方法</a:t>
            </a:r>
            <a:endParaRPr lang="zh-CN" altLang="en-US" sz="2000" b="1"/>
          </a:p>
          <a:p>
            <a:r>
              <a:rPr lang="en-US" altLang="zh-CN"/>
              <a:t>  </a:t>
            </a:r>
            <a:r>
              <a:rPr lang="zh-CN" altLang="en-US"/>
              <a:t>传统时间序列表示方法通常是连续的，而本文提出了一种基于重构优化的离散化方法，使不同领域的时间序列数据可以用统一格式表示。</a:t>
            </a:r>
            <a:endParaRPr lang="zh-CN" altLang="en-US"/>
          </a:p>
          <a:p>
            <a:endParaRPr lang="zh-CN" altLang="en-US" sz="1600"/>
          </a:p>
          <a:p>
            <a:r>
              <a:rPr lang="zh-CN" altLang="en-US" sz="2000" b="1"/>
              <a:t>使用高比例的 </a:t>
            </a:r>
            <a:r>
              <a:rPr lang="en-US" altLang="zh-CN" sz="2000" b="1"/>
              <a:t>Masked Token </a:t>
            </a:r>
            <a:r>
              <a:rPr lang="zh-CN" altLang="en-US" sz="2000" b="1"/>
              <a:t>预测策略</a:t>
            </a:r>
            <a:endParaRPr lang="zh-CN" altLang="en-US" sz="2000" b="1"/>
          </a:p>
          <a:p>
            <a:r>
              <a:rPr lang="en-US" altLang="zh-CN"/>
              <a:t>  </a:t>
            </a:r>
            <a:r>
              <a:rPr lang="zh-CN" altLang="en-US"/>
              <a:t>以 </a:t>
            </a:r>
            <a:r>
              <a:rPr lang="en-US" altLang="zh-CN"/>
              <a:t>30% </a:t>
            </a:r>
            <a:r>
              <a:rPr lang="zh-CN" altLang="en-US"/>
              <a:t>以上的高比例掩码方式进行自监督学习，使模型能够更好地捕捉时间序列中的长期依赖和重要模式。</a:t>
            </a:r>
            <a:endParaRPr lang="zh-CN" altLang="en-US" sz="1600"/>
          </a:p>
          <a:p>
            <a:endParaRPr lang="zh-CN" altLang="en-US" sz="1600"/>
          </a:p>
          <a:p>
            <a:r>
              <a:rPr lang="zh-CN" altLang="en-US" sz="2000" b="1"/>
              <a:t>首次引入 </a:t>
            </a:r>
            <a:r>
              <a:rPr lang="en-US" altLang="zh-CN" sz="2000" b="1"/>
              <a:t>NLP </a:t>
            </a:r>
            <a:r>
              <a:rPr lang="zh-CN" altLang="en-US" sz="2000" b="1"/>
              <a:t>预训练模型到时间序列学习</a:t>
            </a:r>
            <a:endParaRPr lang="zh-CN" altLang="en-US" sz="2000" b="1"/>
          </a:p>
          <a:p>
            <a:r>
              <a:rPr lang="en-US" altLang="zh-CN"/>
              <a:t> </a:t>
            </a:r>
            <a:r>
              <a:rPr lang="zh-CN" altLang="en-US"/>
              <a:t>以 </a:t>
            </a:r>
            <a:r>
              <a:rPr lang="en-US" altLang="zh-CN"/>
              <a:t>BERT </a:t>
            </a:r>
            <a:r>
              <a:rPr lang="zh-CN" altLang="en-US"/>
              <a:t>作为时间序列编码器的初始化模型，充分利用自然语言模型的知识迁移能力，显著提升跨领域时间序列分类任务的效果。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 bwMode="auto">
          <a:xfrm>
            <a:off x="0" y="0"/>
            <a:ext cx="589280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" name="图片 4" descr="FF2C1DB406E256920624D04889C73AD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47470"/>
            <a:ext cx="5430520" cy="4181475"/>
          </a:xfrm>
          <a:prstGeom prst="rect">
            <a:avLst/>
          </a:prstGeom>
        </p:spPr>
      </p:pic>
      <p:sp>
        <p:nvSpPr>
          <p:cNvPr id="47" name="矩形 46"/>
          <p:cNvSpPr/>
          <p:nvPr/>
        </p:nvSpPr>
        <p:spPr bwMode="auto">
          <a:xfrm rot="5400000" flipV="1">
            <a:off x="1870073" y="-1870071"/>
            <a:ext cx="1238251" cy="497839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 rot="5400000">
            <a:off x="1879593" y="3759200"/>
            <a:ext cx="1219201" cy="49783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524000" y="1070224"/>
            <a:ext cx="2754050" cy="4646991"/>
            <a:chOff x="0" y="1111187"/>
            <a:chExt cx="2754050" cy="4646991"/>
          </a:xfrm>
        </p:grpSpPr>
        <p:sp>
          <p:nvSpPr>
            <p:cNvPr id="48" name="椭圆 47"/>
            <p:cNvSpPr/>
            <p:nvPr/>
          </p:nvSpPr>
          <p:spPr>
            <a:xfrm>
              <a:off x="2450246" y="4863799"/>
              <a:ext cx="200570" cy="20057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0" y="1111187"/>
              <a:ext cx="312134" cy="312134"/>
            </a:xfrm>
            <a:prstGeom prst="ellips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114320" y="1611397"/>
              <a:ext cx="904679" cy="904679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854236" y="5460064"/>
              <a:ext cx="298114" cy="298114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313236" y="1194804"/>
              <a:ext cx="440814" cy="44081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9" name="任意多边形 38"/>
          <p:cNvSpPr/>
          <p:nvPr/>
        </p:nvSpPr>
        <p:spPr>
          <a:xfrm rot="16200000">
            <a:off x="1629971" y="1470438"/>
            <a:ext cx="6858003" cy="3917120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  <a:gd name="connsiteX0-1" fmla="*/ 9143999 w 9143999"/>
              <a:gd name="connsiteY0-2" fmla="*/ 0 h 2051818"/>
              <a:gd name="connsiteX1-3" fmla="*/ 9143999 w 9143999"/>
              <a:gd name="connsiteY1-4" fmla="*/ 2051818 h 2051818"/>
              <a:gd name="connsiteX2-5" fmla="*/ 0 w 9143999"/>
              <a:gd name="connsiteY2-6" fmla="*/ 2051818 h 2051818"/>
              <a:gd name="connsiteX3-7" fmla="*/ 0 w 9143999"/>
              <a:gd name="connsiteY3-8" fmla="*/ 1204077 h 2051818"/>
              <a:gd name="connsiteX4-9" fmla="*/ 6027 w 9143999"/>
              <a:gd name="connsiteY4-10" fmla="*/ 1207403 h 2051818"/>
              <a:gd name="connsiteX5-11" fmla="*/ 9044856 w 9143999"/>
              <a:gd name="connsiteY5-12" fmla="*/ 57555 h 2051818"/>
              <a:gd name="connsiteX6-13" fmla="*/ 9143999 w 9143999"/>
              <a:gd name="connsiteY6-14" fmla="*/ 0 h 2051818"/>
              <a:gd name="connsiteX0-15" fmla="*/ 9143999 w 9143999"/>
              <a:gd name="connsiteY0-16" fmla="*/ 0 h 2051818"/>
              <a:gd name="connsiteX1-17" fmla="*/ 9143999 w 9143999"/>
              <a:gd name="connsiteY1-18" fmla="*/ 2051818 h 2051818"/>
              <a:gd name="connsiteX2-19" fmla="*/ 0 w 9143999"/>
              <a:gd name="connsiteY2-20" fmla="*/ 2051818 h 2051818"/>
              <a:gd name="connsiteX3-21" fmla="*/ 0 w 9143999"/>
              <a:gd name="connsiteY3-22" fmla="*/ 1204077 h 2051818"/>
              <a:gd name="connsiteX4-23" fmla="*/ 6027 w 9143999"/>
              <a:gd name="connsiteY4-24" fmla="*/ 1207403 h 2051818"/>
              <a:gd name="connsiteX5-25" fmla="*/ 9143999 w 9143999"/>
              <a:gd name="connsiteY5-26" fmla="*/ 0 h 2051818"/>
              <a:gd name="connsiteX0-27" fmla="*/ 9143999 w 9143999"/>
              <a:gd name="connsiteY0-28" fmla="*/ 0 h 2051818"/>
              <a:gd name="connsiteX1-29" fmla="*/ 9143999 w 9143999"/>
              <a:gd name="connsiteY1-30" fmla="*/ 2051818 h 2051818"/>
              <a:gd name="connsiteX2-31" fmla="*/ 0 w 9143999"/>
              <a:gd name="connsiteY2-32" fmla="*/ 2051818 h 2051818"/>
              <a:gd name="connsiteX3-33" fmla="*/ 0 w 9143999"/>
              <a:gd name="connsiteY3-34" fmla="*/ 1204077 h 2051818"/>
              <a:gd name="connsiteX4-35" fmla="*/ 6027 w 9143999"/>
              <a:gd name="connsiteY4-36" fmla="*/ 1207403 h 2051818"/>
              <a:gd name="connsiteX5-37" fmla="*/ 9143999 w 9143999"/>
              <a:gd name="connsiteY5-38" fmla="*/ 0 h 2051818"/>
              <a:gd name="connsiteX0-39" fmla="*/ 9143999 w 9143999"/>
              <a:gd name="connsiteY0-40" fmla="*/ 0 h 2051818"/>
              <a:gd name="connsiteX1-41" fmla="*/ 9143999 w 9143999"/>
              <a:gd name="connsiteY1-42" fmla="*/ 2051818 h 2051818"/>
              <a:gd name="connsiteX2-43" fmla="*/ 0 w 9143999"/>
              <a:gd name="connsiteY2-44" fmla="*/ 2051818 h 2051818"/>
              <a:gd name="connsiteX3-45" fmla="*/ 0 w 9143999"/>
              <a:gd name="connsiteY3-46" fmla="*/ 1204077 h 2051818"/>
              <a:gd name="connsiteX4-47" fmla="*/ 6027 w 9143999"/>
              <a:gd name="connsiteY4-48" fmla="*/ 1207403 h 2051818"/>
              <a:gd name="connsiteX5-49" fmla="*/ 9143999 w 9143999"/>
              <a:gd name="connsiteY5-50" fmla="*/ 0 h 2051818"/>
              <a:gd name="connsiteX0-51" fmla="*/ 9143999 w 9143999"/>
              <a:gd name="connsiteY0-52" fmla="*/ 0 h 2051818"/>
              <a:gd name="connsiteX1-53" fmla="*/ 9143999 w 9143999"/>
              <a:gd name="connsiteY1-54" fmla="*/ 2051818 h 2051818"/>
              <a:gd name="connsiteX2-55" fmla="*/ 0 w 9143999"/>
              <a:gd name="connsiteY2-56" fmla="*/ 2051818 h 2051818"/>
              <a:gd name="connsiteX3-57" fmla="*/ 0 w 9143999"/>
              <a:gd name="connsiteY3-58" fmla="*/ 1204077 h 2051818"/>
              <a:gd name="connsiteX4-59" fmla="*/ 6027 w 9143999"/>
              <a:gd name="connsiteY4-60" fmla="*/ 1207403 h 2051818"/>
              <a:gd name="connsiteX5-61" fmla="*/ 9143999 w 9143999"/>
              <a:gd name="connsiteY5-62" fmla="*/ 0 h 2051818"/>
              <a:gd name="connsiteX0-63" fmla="*/ 9143999 w 9143999"/>
              <a:gd name="connsiteY0-64" fmla="*/ 130228 h 2182046"/>
              <a:gd name="connsiteX1-65" fmla="*/ 9143999 w 9143999"/>
              <a:gd name="connsiteY1-66" fmla="*/ 2182046 h 2182046"/>
              <a:gd name="connsiteX2-67" fmla="*/ 0 w 9143999"/>
              <a:gd name="connsiteY2-68" fmla="*/ 2182046 h 2182046"/>
              <a:gd name="connsiteX3-69" fmla="*/ 0 w 9143999"/>
              <a:gd name="connsiteY3-70" fmla="*/ 1334305 h 2182046"/>
              <a:gd name="connsiteX4-71" fmla="*/ 6027 w 9143999"/>
              <a:gd name="connsiteY4-72" fmla="*/ 0 h 2182046"/>
              <a:gd name="connsiteX5-73" fmla="*/ 9143999 w 9143999"/>
              <a:gd name="connsiteY5-74" fmla="*/ 130228 h 2182046"/>
              <a:gd name="connsiteX0-75" fmla="*/ 9143999 w 9143999"/>
              <a:gd name="connsiteY0-76" fmla="*/ 0 h 2051818"/>
              <a:gd name="connsiteX1-77" fmla="*/ 9143999 w 9143999"/>
              <a:gd name="connsiteY1-78" fmla="*/ 2051818 h 2051818"/>
              <a:gd name="connsiteX2-79" fmla="*/ 0 w 9143999"/>
              <a:gd name="connsiteY2-80" fmla="*/ 2051818 h 2051818"/>
              <a:gd name="connsiteX3-81" fmla="*/ 0 w 9143999"/>
              <a:gd name="connsiteY3-82" fmla="*/ 1204077 h 2051818"/>
              <a:gd name="connsiteX4-83" fmla="*/ 25380 w 9143999"/>
              <a:gd name="connsiteY4-84" fmla="*/ 54648 h 2051818"/>
              <a:gd name="connsiteX5-85" fmla="*/ 9143999 w 9143999"/>
              <a:gd name="connsiteY5-86" fmla="*/ 0 h 2051818"/>
              <a:gd name="connsiteX0-87" fmla="*/ 9143999 w 9143999"/>
              <a:gd name="connsiteY0-88" fmla="*/ 0 h 2051818"/>
              <a:gd name="connsiteX1-89" fmla="*/ 9143999 w 9143999"/>
              <a:gd name="connsiteY1-90" fmla="*/ 2051818 h 2051818"/>
              <a:gd name="connsiteX2-91" fmla="*/ 0 w 9143999"/>
              <a:gd name="connsiteY2-92" fmla="*/ 2051818 h 2051818"/>
              <a:gd name="connsiteX3-93" fmla="*/ 0 w 9143999"/>
              <a:gd name="connsiteY3-94" fmla="*/ 1204077 h 2051818"/>
              <a:gd name="connsiteX4-95" fmla="*/ 25380 w 9143999"/>
              <a:gd name="connsiteY4-96" fmla="*/ 54648 h 2051818"/>
              <a:gd name="connsiteX5-97" fmla="*/ 9143999 w 9143999"/>
              <a:gd name="connsiteY5-98" fmla="*/ 0 h 2051818"/>
              <a:gd name="connsiteX0-99" fmla="*/ 9143999 w 9143999"/>
              <a:gd name="connsiteY0-100" fmla="*/ 0 h 2051818"/>
              <a:gd name="connsiteX1-101" fmla="*/ 9143999 w 9143999"/>
              <a:gd name="connsiteY1-102" fmla="*/ 2051818 h 2051818"/>
              <a:gd name="connsiteX2-103" fmla="*/ 0 w 9143999"/>
              <a:gd name="connsiteY2-104" fmla="*/ 2051818 h 2051818"/>
              <a:gd name="connsiteX3-105" fmla="*/ 0 w 9143999"/>
              <a:gd name="connsiteY3-106" fmla="*/ 1204077 h 2051818"/>
              <a:gd name="connsiteX4-107" fmla="*/ 25380 w 9143999"/>
              <a:gd name="connsiteY4-108" fmla="*/ 54648 h 2051818"/>
              <a:gd name="connsiteX5-109" fmla="*/ 9143999 w 9143999"/>
              <a:gd name="connsiteY5-110" fmla="*/ 0 h 2051818"/>
              <a:gd name="connsiteX0-111" fmla="*/ 9143999 w 9143999"/>
              <a:gd name="connsiteY0-112" fmla="*/ 0 h 2051818"/>
              <a:gd name="connsiteX1-113" fmla="*/ 9143999 w 9143999"/>
              <a:gd name="connsiteY1-114" fmla="*/ 2051818 h 2051818"/>
              <a:gd name="connsiteX2-115" fmla="*/ 0 w 9143999"/>
              <a:gd name="connsiteY2-116" fmla="*/ 2051818 h 2051818"/>
              <a:gd name="connsiteX3-117" fmla="*/ 0 w 9143999"/>
              <a:gd name="connsiteY3-118" fmla="*/ 1204077 h 2051818"/>
              <a:gd name="connsiteX4-119" fmla="*/ 25380 w 9143999"/>
              <a:gd name="connsiteY4-120" fmla="*/ 54648 h 2051818"/>
              <a:gd name="connsiteX5-121" fmla="*/ 9143999 w 9143999"/>
              <a:gd name="connsiteY5-122" fmla="*/ 0 h 2051818"/>
              <a:gd name="connsiteX0-123" fmla="*/ 9124647 w 9143999"/>
              <a:gd name="connsiteY0-124" fmla="*/ 0 h 2127943"/>
              <a:gd name="connsiteX1-125" fmla="*/ 9143999 w 9143999"/>
              <a:gd name="connsiteY1-126" fmla="*/ 2127943 h 2127943"/>
              <a:gd name="connsiteX2-127" fmla="*/ 0 w 9143999"/>
              <a:gd name="connsiteY2-128" fmla="*/ 2127943 h 2127943"/>
              <a:gd name="connsiteX3-129" fmla="*/ 0 w 9143999"/>
              <a:gd name="connsiteY3-130" fmla="*/ 1280202 h 2127943"/>
              <a:gd name="connsiteX4-131" fmla="*/ 25380 w 9143999"/>
              <a:gd name="connsiteY4-132" fmla="*/ 130773 h 2127943"/>
              <a:gd name="connsiteX5-133" fmla="*/ 9124647 w 9143999"/>
              <a:gd name="connsiteY5-134" fmla="*/ 0 h 2127943"/>
              <a:gd name="connsiteX0-135" fmla="*/ 9124647 w 9143999"/>
              <a:gd name="connsiteY0-136" fmla="*/ 0 h 2127943"/>
              <a:gd name="connsiteX1-137" fmla="*/ 9143999 w 9143999"/>
              <a:gd name="connsiteY1-138" fmla="*/ 2127943 h 2127943"/>
              <a:gd name="connsiteX2-139" fmla="*/ 0 w 9143999"/>
              <a:gd name="connsiteY2-140" fmla="*/ 2127943 h 2127943"/>
              <a:gd name="connsiteX3-141" fmla="*/ 0 w 9143999"/>
              <a:gd name="connsiteY3-142" fmla="*/ 1280202 h 2127943"/>
              <a:gd name="connsiteX4-143" fmla="*/ 25380 w 9143999"/>
              <a:gd name="connsiteY4-144" fmla="*/ 130773 h 2127943"/>
              <a:gd name="connsiteX5-145" fmla="*/ 9124647 w 9143999"/>
              <a:gd name="connsiteY5-146" fmla="*/ 0 h 2127943"/>
              <a:gd name="connsiteX0-147" fmla="*/ 9124647 w 9143999"/>
              <a:gd name="connsiteY0-148" fmla="*/ 0 h 2127943"/>
              <a:gd name="connsiteX1-149" fmla="*/ 9143999 w 9143999"/>
              <a:gd name="connsiteY1-150" fmla="*/ 2127943 h 2127943"/>
              <a:gd name="connsiteX2-151" fmla="*/ 0 w 9143999"/>
              <a:gd name="connsiteY2-152" fmla="*/ 2127943 h 2127943"/>
              <a:gd name="connsiteX3-153" fmla="*/ 0 w 9143999"/>
              <a:gd name="connsiteY3-154" fmla="*/ 1280202 h 2127943"/>
              <a:gd name="connsiteX4-155" fmla="*/ 6028 w 9143999"/>
              <a:gd name="connsiteY4-156" fmla="*/ 11147 h 2127943"/>
              <a:gd name="connsiteX5-157" fmla="*/ 9124647 w 9143999"/>
              <a:gd name="connsiteY5-158" fmla="*/ 0 h 2127943"/>
              <a:gd name="connsiteX0-159" fmla="*/ 9138134 w 9157486"/>
              <a:gd name="connsiteY0-160" fmla="*/ 0 h 2127943"/>
              <a:gd name="connsiteX1-161" fmla="*/ 9157486 w 9157486"/>
              <a:gd name="connsiteY1-162" fmla="*/ 2127943 h 2127943"/>
              <a:gd name="connsiteX2-163" fmla="*/ 13487 w 9157486"/>
              <a:gd name="connsiteY2-164" fmla="*/ 2127943 h 2127943"/>
              <a:gd name="connsiteX3-165" fmla="*/ 13487 w 9157486"/>
              <a:gd name="connsiteY3-166" fmla="*/ 1280202 h 2127943"/>
              <a:gd name="connsiteX4-167" fmla="*/ 163 w 9157486"/>
              <a:gd name="connsiteY4-168" fmla="*/ 141648 h 2127943"/>
              <a:gd name="connsiteX5-169" fmla="*/ 9138134 w 9157486"/>
              <a:gd name="connsiteY5-170" fmla="*/ 0 h 2127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9157486" h="2127943">
                <a:moveTo>
                  <a:pt x="9138134" y="0"/>
                </a:moveTo>
                <a:lnTo>
                  <a:pt x="9157486" y="2127943"/>
                </a:lnTo>
                <a:lnTo>
                  <a:pt x="13487" y="2127943"/>
                </a:lnTo>
                <a:lnTo>
                  <a:pt x="13487" y="1280202"/>
                </a:lnTo>
                <a:cubicBezTo>
                  <a:pt x="15496" y="857184"/>
                  <a:pt x="-1846" y="564666"/>
                  <a:pt x="163" y="141648"/>
                </a:cubicBezTo>
                <a:cubicBezTo>
                  <a:pt x="3568670" y="1577063"/>
                  <a:pt x="7137176" y="1131097"/>
                  <a:pt x="9138134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 rot="16200000">
            <a:off x="3793994" y="-16037"/>
            <a:ext cx="6868899" cy="6879174"/>
          </a:xfrm>
          <a:custGeom>
            <a:avLst/>
            <a:gdLst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270374 w 6858000"/>
              <a:gd name="connsiteY17" fmla="*/ 412001 h 6459417"/>
              <a:gd name="connsiteX18" fmla="*/ 6705779 w 6858000"/>
              <a:gd name="connsiteY18" fmla="*/ 117916 h 6459417"/>
              <a:gd name="connsiteX0-1" fmla="*/ 6858000 w 6941935"/>
              <a:gd name="connsiteY0-2" fmla="*/ 56823 h 6516240"/>
              <a:gd name="connsiteX1-3" fmla="*/ 6858000 w 6941935"/>
              <a:gd name="connsiteY1-4" fmla="*/ 1732102 h 6516240"/>
              <a:gd name="connsiteX2-5" fmla="*/ 6858000 w 6941935"/>
              <a:gd name="connsiteY2-6" fmla="*/ 1876524 h 6516240"/>
              <a:gd name="connsiteX3-7" fmla="*/ 6858000 w 6941935"/>
              <a:gd name="connsiteY3-8" fmla="*/ 2335590 h 6516240"/>
              <a:gd name="connsiteX4-9" fmla="*/ 6858000 w 6941935"/>
              <a:gd name="connsiteY4-10" fmla="*/ 4010869 h 6516240"/>
              <a:gd name="connsiteX5-11" fmla="*/ 6858000 w 6941935"/>
              <a:gd name="connsiteY5-12" fmla="*/ 4155291 h 6516240"/>
              <a:gd name="connsiteX6-13" fmla="*/ 6858000 w 6941935"/>
              <a:gd name="connsiteY6-14" fmla="*/ 4237473 h 6516240"/>
              <a:gd name="connsiteX7-15" fmla="*/ 6858000 w 6941935"/>
              <a:gd name="connsiteY7-16" fmla="*/ 6516240 h 6516240"/>
              <a:gd name="connsiteX8-17" fmla="*/ 0 w 6941935"/>
              <a:gd name="connsiteY8-18" fmla="*/ 6516240 h 6516240"/>
              <a:gd name="connsiteX9-19" fmla="*/ 0 w 6941935"/>
              <a:gd name="connsiteY9-20" fmla="*/ 4237473 h 6516240"/>
              <a:gd name="connsiteX10-21" fmla="*/ 0 w 6941935"/>
              <a:gd name="connsiteY10-22" fmla="*/ 4155291 h 6516240"/>
              <a:gd name="connsiteX11-23" fmla="*/ 0 w 6941935"/>
              <a:gd name="connsiteY11-24" fmla="*/ 4010869 h 6516240"/>
              <a:gd name="connsiteX12-25" fmla="*/ 0 w 6941935"/>
              <a:gd name="connsiteY12-26" fmla="*/ 3352747 h 6516240"/>
              <a:gd name="connsiteX13-27" fmla="*/ 0 w 6941935"/>
              <a:gd name="connsiteY13-28" fmla="*/ 1876524 h 6516240"/>
              <a:gd name="connsiteX14-29" fmla="*/ 0 w 6941935"/>
              <a:gd name="connsiteY14-30" fmla="*/ 1732102 h 6516240"/>
              <a:gd name="connsiteX15-31" fmla="*/ 0 w 6941935"/>
              <a:gd name="connsiteY15-32" fmla="*/ 1073980 h 6516240"/>
              <a:gd name="connsiteX16-33" fmla="*/ 227535 w 6941935"/>
              <a:gd name="connsiteY16-34" fmla="*/ 1223081 h 6516240"/>
              <a:gd name="connsiteX17-35" fmla="*/ 6270374 w 6941935"/>
              <a:gd name="connsiteY17-36" fmla="*/ 468824 h 6516240"/>
              <a:gd name="connsiteX18-37" fmla="*/ 6858000 w 6941935"/>
              <a:gd name="connsiteY18-38" fmla="*/ 56823 h 6516240"/>
              <a:gd name="connsiteX0-39" fmla="*/ 6858000 w 6858000"/>
              <a:gd name="connsiteY0-40" fmla="*/ 4734 h 6464151"/>
              <a:gd name="connsiteX1-41" fmla="*/ 6858000 w 6858000"/>
              <a:gd name="connsiteY1-42" fmla="*/ 1680013 h 6464151"/>
              <a:gd name="connsiteX2-43" fmla="*/ 6858000 w 6858000"/>
              <a:gd name="connsiteY2-44" fmla="*/ 1824435 h 6464151"/>
              <a:gd name="connsiteX3-45" fmla="*/ 6858000 w 6858000"/>
              <a:gd name="connsiteY3-46" fmla="*/ 2283501 h 6464151"/>
              <a:gd name="connsiteX4-47" fmla="*/ 6858000 w 6858000"/>
              <a:gd name="connsiteY4-48" fmla="*/ 3958780 h 6464151"/>
              <a:gd name="connsiteX5-49" fmla="*/ 6858000 w 6858000"/>
              <a:gd name="connsiteY5-50" fmla="*/ 4103202 h 6464151"/>
              <a:gd name="connsiteX6-51" fmla="*/ 6858000 w 6858000"/>
              <a:gd name="connsiteY6-52" fmla="*/ 4185384 h 6464151"/>
              <a:gd name="connsiteX7-53" fmla="*/ 6858000 w 6858000"/>
              <a:gd name="connsiteY7-54" fmla="*/ 6464151 h 6464151"/>
              <a:gd name="connsiteX8-55" fmla="*/ 0 w 6858000"/>
              <a:gd name="connsiteY8-56" fmla="*/ 6464151 h 6464151"/>
              <a:gd name="connsiteX9-57" fmla="*/ 0 w 6858000"/>
              <a:gd name="connsiteY9-58" fmla="*/ 4185384 h 6464151"/>
              <a:gd name="connsiteX10-59" fmla="*/ 0 w 6858000"/>
              <a:gd name="connsiteY10-60" fmla="*/ 4103202 h 6464151"/>
              <a:gd name="connsiteX11-61" fmla="*/ 0 w 6858000"/>
              <a:gd name="connsiteY11-62" fmla="*/ 3958780 h 6464151"/>
              <a:gd name="connsiteX12-63" fmla="*/ 0 w 6858000"/>
              <a:gd name="connsiteY12-64" fmla="*/ 3300658 h 6464151"/>
              <a:gd name="connsiteX13-65" fmla="*/ 0 w 6858000"/>
              <a:gd name="connsiteY13-66" fmla="*/ 1824435 h 6464151"/>
              <a:gd name="connsiteX14-67" fmla="*/ 0 w 6858000"/>
              <a:gd name="connsiteY14-68" fmla="*/ 1680013 h 6464151"/>
              <a:gd name="connsiteX15-69" fmla="*/ 0 w 6858000"/>
              <a:gd name="connsiteY15-70" fmla="*/ 1021891 h 6464151"/>
              <a:gd name="connsiteX16-71" fmla="*/ 227535 w 6858000"/>
              <a:gd name="connsiteY16-72" fmla="*/ 1170992 h 6464151"/>
              <a:gd name="connsiteX17-73" fmla="*/ 6858000 w 6858000"/>
              <a:gd name="connsiteY17-74" fmla="*/ 4734 h 6464151"/>
              <a:gd name="connsiteX0-75" fmla="*/ 6858000 w 6858000"/>
              <a:gd name="connsiteY0-76" fmla="*/ 0 h 6459417"/>
              <a:gd name="connsiteX1-77" fmla="*/ 6858000 w 6858000"/>
              <a:gd name="connsiteY1-78" fmla="*/ 1675279 h 6459417"/>
              <a:gd name="connsiteX2-79" fmla="*/ 6858000 w 6858000"/>
              <a:gd name="connsiteY2-80" fmla="*/ 1819701 h 6459417"/>
              <a:gd name="connsiteX3-81" fmla="*/ 6858000 w 6858000"/>
              <a:gd name="connsiteY3-82" fmla="*/ 2278767 h 6459417"/>
              <a:gd name="connsiteX4-83" fmla="*/ 6858000 w 6858000"/>
              <a:gd name="connsiteY4-84" fmla="*/ 3954046 h 6459417"/>
              <a:gd name="connsiteX5-85" fmla="*/ 6858000 w 6858000"/>
              <a:gd name="connsiteY5-86" fmla="*/ 4098468 h 6459417"/>
              <a:gd name="connsiteX6-87" fmla="*/ 6858000 w 6858000"/>
              <a:gd name="connsiteY6-88" fmla="*/ 4180650 h 6459417"/>
              <a:gd name="connsiteX7-89" fmla="*/ 6858000 w 6858000"/>
              <a:gd name="connsiteY7-90" fmla="*/ 6459417 h 6459417"/>
              <a:gd name="connsiteX8-91" fmla="*/ 0 w 6858000"/>
              <a:gd name="connsiteY8-92" fmla="*/ 6459417 h 6459417"/>
              <a:gd name="connsiteX9-93" fmla="*/ 0 w 6858000"/>
              <a:gd name="connsiteY9-94" fmla="*/ 4180650 h 6459417"/>
              <a:gd name="connsiteX10-95" fmla="*/ 0 w 6858000"/>
              <a:gd name="connsiteY10-96" fmla="*/ 4098468 h 6459417"/>
              <a:gd name="connsiteX11-97" fmla="*/ 0 w 6858000"/>
              <a:gd name="connsiteY11-98" fmla="*/ 3954046 h 6459417"/>
              <a:gd name="connsiteX12-99" fmla="*/ 0 w 6858000"/>
              <a:gd name="connsiteY12-100" fmla="*/ 3295924 h 6459417"/>
              <a:gd name="connsiteX13-101" fmla="*/ 0 w 6858000"/>
              <a:gd name="connsiteY13-102" fmla="*/ 1819701 h 6459417"/>
              <a:gd name="connsiteX14-103" fmla="*/ 0 w 6858000"/>
              <a:gd name="connsiteY14-104" fmla="*/ 1675279 h 6459417"/>
              <a:gd name="connsiteX15-105" fmla="*/ 0 w 6858000"/>
              <a:gd name="connsiteY15-106" fmla="*/ 1017157 h 6459417"/>
              <a:gd name="connsiteX16-107" fmla="*/ 227535 w 6858000"/>
              <a:gd name="connsiteY16-108" fmla="*/ 1166258 h 6459417"/>
              <a:gd name="connsiteX17-109" fmla="*/ 6858000 w 6858000"/>
              <a:gd name="connsiteY17-110" fmla="*/ 0 h 6459417"/>
              <a:gd name="connsiteX0-111" fmla="*/ 6858000 w 6858000"/>
              <a:gd name="connsiteY0-112" fmla="*/ 0 h 6459417"/>
              <a:gd name="connsiteX1-113" fmla="*/ 6858000 w 6858000"/>
              <a:gd name="connsiteY1-114" fmla="*/ 1675279 h 6459417"/>
              <a:gd name="connsiteX2-115" fmla="*/ 6858000 w 6858000"/>
              <a:gd name="connsiteY2-116" fmla="*/ 1819701 h 6459417"/>
              <a:gd name="connsiteX3-117" fmla="*/ 6858000 w 6858000"/>
              <a:gd name="connsiteY3-118" fmla="*/ 2278767 h 6459417"/>
              <a:gd name="connsiteX4-119" fmla="*/ 6858000 w 6858000"/>
              <a:gd name="connsiteY4-120" fmla="*/ 3954046 h 6459417"/>
              <a:gd name="connsiteX5-121" fmla="*/ 6858000 w 6858000"/>
              <a:gd name="connsiteY5-122" fmla="*/ 4098468 h 6459417"/>
              <a:gd name="connsiteX6-123" fmla="*/ 6858000 w 6858000"/>
              <a:gd name="connsiteY6-124" fmla="*/ 4180650 h 6459417"/>
              <a:gd name="connsiteX7-125" fmla="*/ 6858000 w 6858000"/>
              <a:gd name="connsiteY7-126" fmla="*/ 6459417 h 6459417"/>
              <a:gd name="connsiteX8-127" fmla="*/ 0 w 6858000"/>
              <a:gd name="connsiteY8-128" fmla="*/ 6459417 h 6459417"/>
              <a:gd name="connsiteX9-129" fmla="*/ 0 w 6858000"/>
              <a:gd name="connsiteY9-130" fmla="*/ 4180650 h 6459417"/>
              <a:gd name="connsiteX10-131" fmla="*/ 0 w 6858000"/>
              <a:gd name="connsiteY10-132" fmla="*/ 4098468 h 6459417"/>
              <a:gd name="connsiteX11-133" fmla="*/ 0 w 6858000"/>
              <a:gd name="connsiteY11-134" fmla="*/ 3954046 h 6459417"/>
              <a:gd name="connsiteX12-135" fmla="*/ 0 w 6858000"/>
              <a:gd name="connsiteY12-136" fmla="*/ 3295924 h 6459417"/>
              <a:gd name="connsiteX13-137" fmla="*/ 0 w 6858000"/>
              <a:gd name="connsiteY13-138" fmla="*/ 1819701 h 6459417"/>
              <a:gd name="connsiteX14-139" fmla="*/ 0 w 6858000"/>
              <a:gd name="connsiteY14-140" fmla="*/ 1675279 h 6459417"/>
              <a:gd name="connsiteX15-141" fmla="*/ 0 w 6858000"/>
              <a:gd name="connsiteY15-142" fmla="*/ 1017157 h 6459417"/>
              <a:gd name="connsiteX16-143" fmla="*/ 6858000 w 6858000"/>
              <a:gd name="connsiteY16-144" fmla="*/ 0 h 6459417"/>
              <a:gd name="connsiteX0-145" fmla="*/ 6858000 w 6858000"/>
              <a:gd name="connsiteY0-146" fmla="*/ 0 h 6459417"/>
              <a:gd name="connsiteX1-147" fmla="*/ 6858000 w 6858000"/>
              <a:gd name="connsiteY1-148" fmla="*/ 1675279 h 6459417"/>
              <a:gd name="connsiteX2-149" fmla="*/ 6858000 w 6858000"/>
              <a:gd name="connsiteY2-150" fmla="*/ 1819701 h 6459417"/>
              <a:gd name="connsiteX3-151" fmla="*/ 6858000 w 6858000"/>
              <a:gd name="connsiteY3-152" fmla="*/ 2278767 h 6459417"/>
              <a:gd name="connsiteX4-153" fmla="*/ 6858000 w 6858000"/>
              <a:gd name="connsiteY4-154" fmla="*/ 3954046 h 6459417"/>
              <a:gd name="connsiteX5-155" fmla="*/ 6858000 w 6858000"/>
              <a:gd name="connsiteY5-156" fmla="*/ 4098468 h 6459417"/>
              <a:gd name="connsiteX6-157" fmla="*/ 6858000 w 6858000"/>
              <a:gd name="connsiteY6-158" fmla="*/ 4180650 h 6459417"/>
              <a:gd name="connsiteX7-159" fmla="*/ 6858000 w 6858000"/>
              <a:gd name="connsiteY7-160" fmla="*/ 6459417 h 6459417"/>
              <a:gd name="connsiteX8-161" fmla="*/ 0 w 6858000"/>
              <a:gd name="connsiteY8-162" fmla="*/ 6459417 h 6459417"/>
              <a:gd name="connsiteX9-163" fmla="*/ 0 w 6858000"/>
              <a:gd name="connsiteY9-164" fmla="*/ 4180650 h 6459417"/>
              <a:gd name="connsiteX10-165" fmla="*/ 0 w 6858000"/>
              <a:gd name="connsiteY10-166" fmla="*/ 4098468 h 6459417"/>
              <a:gd name="connsiteX11-167" fmla="*/ 0 w 6858000"/>
              <a:gd name="connsiteY11-168" fmla="*/ 3954046 h 6459417"/>
              <a:gd name="connsiteX12-169" fmla="*/ 0 w 6858000"/>
              <a:gd name="connsiteY12-170" fmla="*/ 3295924 h 6459417"/>
              <a:gd name="connsiteX13-171" fmla="*/ 0 w 6858000"/>
              <a:gd name="connsiteY13-172" fmla="*/ 1819701 h 6459417"/>
              <a:gd name="connsiteX14-173" fmla="*/ 0 w 6858000"/>
              <a:gd name="connsiteY14-174" fmla="*/ 1675279 h 6459417"/>
              <a:gd name="connsiteX15-175" fmla="*/ 0 w 6858000"/>
              <a:gd name="connsiteY15-176" fmla="*/ 1017157 h 6459417"/>
              <a:gd name="connsiteX16-177" fmla="*/ 6858000 w 6858000"/>
              <a:gd name="connsiteY16-178" fmla="*/ 0 h 6459417"/>
              <a:gd name="connsiteX0-179" fmla="*/ 6858000 w 6858000"/>
              <a:gd name="connsiteY0-180" fmla="*/ 0 h 6459417"/>
              <a:gd name="connsiteX1-181" fmla="*/ 6858000 w 6858000"/>
              <a:gd name="connsiteY1-182" fmla="*/ 1675279 h 6459417"/>
              <a:gd name="connsiteX2-183" fmla="*/ 6858000 w 6858000"/>
              <a:gd name="connsiteY2-184" fmla="*/ 1819701 h 6459417"/>
              <a:gd name="connsiteX3-185" fmla="*/ 6858000 w 6858000"/>
              <a:gd name="connsiteY3-186" fmla="*/ 2278767 h 6459417"/>
              <a:gd name="connsiteX4-187" fmla="*/ 6858000 w 6858000"/>
              <a:gd name="connsiteY4-188" fmla="*/ 3954046 h 6459417"/>
              <a:gd name="connsiteX5-189" fmla="*/ 6858000 w 6858000"/>
              <a:gd name="connsiteY5-190" fmla="*/ 4098468 h 6459417"/>
              <a:gd name="connsiteX6-191" fmla="*/ 6858000 w 6858000"/>
              <a:gd name="connsiteY6-192" fmla="*/ 4180650 h 6459417"/>
              <a:gd name="connsiteX7-193" fmla="*/ 6858000 w 6858000"/>
              <a:gd name="connsiteY7-194" fmla="*/ 6459417 h 6459417"/>
              <a:gd name="connsiteX8-195" fmla="*/ 0 w 6858000"/>
              <a:gd name="connsiteY8-196" fmla="*/ 6459417 h 6459417"/>
              <a:gd name="connsiteX9-197" fmla="*/ 0 w 6858000"/>
              <a:gd name="connsiteY9-198" fmla="*/ 4180650 h 6459417"/>
              <a:gd name="connsiteX10-199" fmla="*/ 0 w 6858000"/>
              <a:gd name="connsiteY10-200" fmla="*/ 4098468 h 6459417"/>
              <a:gd name="connsiteX11-201" fmla="*/ 0 w 6858000"/>
              <a:gd name="connsiteY11-202" fmla="*/ 3954046 h 6459417"/>
              <a:gd name="connsiteX12-203" fmla="*/ 0 w 6858000"/>
              <a:gd name="connsiteY12-204" fmla="*/ 3295924 h 6459417"/>
              <a:gd name="connsiteX13-205" fmla="*/ 0 w 6858000"/>
              <a:gd name="connsiteY13-206" fmla="*/ 1819701 h 6459417"/>
              <a:gd name="connsiteX14-207" fmla="*/ 0 w 6858000"/>
              <a:gd name="connsiteY14-208" fmla="*/ 1675279 h 6459417"/>
              <a:gd name="connsiteX15-209" fmla="*/ 0 w 6858000"/>
              <a:gd name="connsiteY15-210" fmla="*/ 1017157 h 6459417"/>
              <a:gd name="connsiteX16-211" fmla="*/ 6858000 w 6858000"/>
              <a:gd name="connsiteY16-212" fmla="*/ 0 h 6459417"/>
              <a:gd name="connsiteX0-213" fmla="*/ 6858000 w 6858000"/>
              <a:gd name="connsiteY0-214" fmla="*/ 0 h 6459417"/>
              <a:gd name="connsiteX1-215" fmla="*/ 6858000 w 6858000"/>
              <a:gd name="connsiteY1-216" fmla="*/ 1675279 h 6459417"/>
              <a:gd name="connsiteX2-217" fmla="*/ 6858000 w 6858000"/>
              <a:gd name="connsiteY2-218" fmla="*/ 1819701 h 6459417"/>
              <a:gd name="connsiteX3-219" fmla="*/ 6858000 w 6858000"/>
              <a:gd name="connsiteY3-220" fmla="*/ 2278767 h 6459417"/>
              <a:gd name="connsiteX4-221" fmla="*/ 6858000 w 6858000"/>
              <a:gd name="connsiteY4-222" fmla="*/ 3954046 h 6459417"/>
              <a:gd name="connsiteX5-223" fmla="*/ 6858000 w 6858000"/>
              <a:gd name="connsiteY5-224" fmla="*/ 4098468 h 6459417"/>
              <a:gd name="connsiteX6-225" fmla="*/ 6858000 w 6858000"/>
              <a:gd name="connsiteY6-226" fmla="*/ 4180650 h 6459417"/>
              <a:gd name="connsiteX7-227" fmla="*/ 6858000 w 6858000"/>
              <a:gd name="connsiteY7-228" fmla="*/ 6459417 h 6459417"/>
              <a:gd name="connsiteX8-229" fmla="*/ 0 w 6858000"/>
              <a:gd name="connsiteY8-230" fmla="*/ 6459417 h 6459417"/>
              <a:gd name="connsiteX9-231" fmla="*/ 0 w 6858000"/>
              <a:gd name="connsiteY9-232" fmla="*/ 4180650 h 6459417"/>
              <a:gd name="connsiteX10-233" fmla="*/ 0 w 6858000"/>
              <a:gd name="connsiteY10-234" fmla="*/ 4098468 h 6459417"/>
              <a:gd name="connsiteX11-235" fmla="*/ 0 w 6858000"/>
              <a:gd name="connsiteY11-236" fmla="*/ 3954046 h 6459417"/>
              <a:gd name="connsiteX12-237" fmla="*/ 0 w 6858000"/>
              <a:gd name="connsiteY12-238" fmla="*/ 3295924 h 6459417"/>
              <a:gd name="connsiteX13-239" fmla="*/ 0 w 6858000"/>
              <a:gd name="connsiteY13-240" fmla="*/ 1819701 h 6459417"/>
              <a:gd name="connsiteX14-241" fmla="*/ 0 w 6858000"/>
              <a:gd name="connsiteY14-242" fmla="*/ 1675279 h 6459417"/>
              <a:gd name="connsiteX15-243" fmla="*/ 0 w 6858000"/>
              <a:gd name="connsiteY15-244" fmla="*/ 1017157 h 6459417"/>
              <a:gd name="connsiteX16-245" fmla="*/ 6858000 w 6858000"/>
              <a:gd name="connsiteY16-246" fmla="*/ 0 h 6459417"/>
              <a:gd name="connsiteX0-247" fmla="*/ 6858000 w 6858000"/>
              <a:gd name="connsiteY0-248" fmla="*/ 0 h 6459417"/>
              <a:gd name="connsiteX1-249" fmla="*/ 6858000 w 6858000"/>
              <a:gd name="connsiteY1-250" fmla="*/ 1675279 h 6459417"/>
              <a:gd name="connsiteX2-251" fmla="*/ 6858000 w 6858000"/>
              <a:gd name="connsiteY2-252" fmla="*/ 1819701 h 6459417"/>
              <a:gd name="connsiteX3-253" fmla="*/ 6858000 w 6858000"/>
              <a:gd name="connsiteY3-254" fmla="*/ 2278767 h 6459417"/>
              <a:gd name="connsiteX4-255" fmla="*/ 6858000 w 6858000"/>
              <a:gd name="connsiteY4-256" fmla="*/ 3954046 h 6459417"/>
              <a:gd name="connsiteX5-257" fmla="*/ 6858000 w 6858000"/>
              <a:gd name="connsiteY5-258" fmla="*/ 4098468 h 6459417"/>
              <a:gd name="connsiteX6-259" fmla="*/ 6858000 w 6858000"/>
              <a:gd name="connsiteY6-260" fmla="*/ 4180650 h 6459417"/>
              <a:gd name="connsiteX7-261" fmla="*/ 6858000 w 6858000"/>
              <a:gd name="connsiteY7-262" fmla="*/ 6459417 h 6459417"/>
              <a:gd name="connsiteX8-263" fmla="*/ 0 w 6858000"/>
              <a:gd name="connsiteY8-264" fmla="*/ 6459417 h 6459417"/>
              <a:gd name="connsiteX9-265" fmla="*/ 0 w 6858000"/>
              <a:gd name="connsiteY9-266" fmla="*/ 4180650 h 6459417"/>
              <a:gd name="connsiteX10-267" fmla="*/ 0 w 6858000"/>
              <a:gd name="connsiteY10-268" fmla="*/ 4098468 h 6459417"/>
              <a:gd name="connsiteX11-269" fmla="*/ 0 w 6858000"/>
              <a:gd name="connsiteY11-270" fmla="*/ 3954046 h 6459417"/>
              <a:gd name="connsiteX12-271" fmla="*/ 0 w 6858000"/>
              <a:gd name="connsiteY12-272" fmla="*/ 3295924 h 6459417"/>
              <a:gd name="connsiteX13-273" fmla="*/ 0 w 6858000"/>
              <a:gd name="connsiteY13-274" fmla="*/ 1819701 h 6459417"/>
              <a:gd name="connsiteX14-275" fmla="*/ 0 w 6858000"/>
              <a:gd name="connsiteY14-276" fmla="*/ 1675279 h 6459417"/>
              <a:gd name="connsiteX15-277" fmla="*/ 0 w 6858000"/>
              <a:gd name="connsiteY15-278" fmla="*/ 1017157 h 6459417"/>
              <a:gd name="connsiteX16-279" fmla="*/ 6858000 w 6858000"/>
              <a:gd name="connsiteY16-280" fmla="*/ 0 h 6459417"/>
              <a:gd name="connsiteX0-281" fmla="*/ 6858000 w 6858000"/>
              <a:gd name="connsiteY0-282" fmla="*/ 0 h 6459417"/>
              <a:gd name="connsiteX1-283" fmla="*/ 6858000 w 6858000"/>
              <a:gd name="connsiteY1-284" fmla="*/ 1675279 h 6459417"/>
              <a:gd name="connsiteX2-285" fmla="*/ 6858000 w 6858000"/>
              <a:gd name="connsiteY2-286" fmla="*/ 1819701 h 6459417"/>
              <a:gd name="connsiteX3-287" fmla="*/ 6858000 w 6858000"/>
              <a:gd name="connsiteY3-288" fmla="*/ 2278767 h 6459417"/>
              <a:gd name="connsiteX4-289" fmla="*/ 6858000 w 6858000"/>
              <a:gd name="connsiteY4-290" fmla="*/ 3954046 h 6459417"/>
              <a:gd name="connsiteX5-291" fmla="*/ 6858000 w 6858000"/>
              <a:gd name="connsiteY5-292" fmla="*/ 4098468 h 6459417"/>
              <a:gd name="connsiteX6-293" fmla="*/ 6858000 w 6858000"/>
              <a:gd name="connsiteY6-294" fmla="*/ 4180650 h 6459417"/>
              <a:gd name="connsiteX7-295" fmla="*/ 6858000 w 6858000"/>
              <a:gd name="connsiteY7-296" fmla="*/ 6459417 h 6459417"/>
              <a:gd name="connsiteX8-297" fmla="*/ 0 w 6858000"/>
              <a:gd name="connsiteY8-298" fmla="*/ 6459417 h 6459417"/>
              <a:gd name="connsiteX9-299" fmla="*/ 0 w 6858000"/>
              <a:gd name="connsiteY9-300" fmla="*/ 4180650 h 6459417"/>
              <a:gd name="connsiteX10-301" fmla="*/ 0 w 6858000"/>
              <a:gd name="connsiteY10-302" fmla="*/ 4098468 h 6459417"/>
              <a:gd name="connsiteX11-303" fmla="*/ 0 w 6858000"/>
              <a:gd name="connsiteY11-304" fmla="*/ 3954046 h 6459417"/>
              <a:gd name="connsiteX12-305" fmla="*/ 0 w 6858000"/>
              <a:gd name="connsiteY12-306" fmla="*/ 3295924 h 6459417"/>
              <a:gd name="connsiteX13-307" fmla="*/ 0 w 6858000"/>
              <a:gd name="connsiteY13-308" fmla="*/ 1819701 h 6459417"/>
              <a:gd name="connsiteX14-309" fmla="*/ 0 w 6858000"/>
              <a:gd name="connsiteY14-310" fmla="*/ 1675279 h 6459417"/>
              <a:gd name="connsiteX15-311" fmla="*/ 0 w 6858000"/>
              <a:gd name="connsiteY15-312" fmla="*/ 1017157 h 6459417"/>
              <a:gd name="connsiteX16-313" fmla="*/ 6858000 w 6858000"/>
              <a:gd name="connsiteY16-314" fmla="*/ 0 h 6459417"/>
              <a:gd name="connsiteX0-315" fmla="*/ 6858000 w 6858000"/>
              <a:gd name="connsiteY0-316" fmla="*/ 0 h 6459417"/>
              <a:gd name="connsiteX1-317" fmla="*/ 6858000 w 6858000"/>
              <a:gd name="connsiteY1-318" fmla="*/ 1675279 h 6459417"/>
              <a:gd name="connsiteX2-319" fmla="*/ 6858000 w 6858000"/>
              <a:gd name="connsiteY2-320" fmla="*/ 1819701 h 6459417"/>
              <a:gd name="connsiteX3-321" fmla="*/ 6858000 w 6858000"/>
              <a:gd name="connsiteY3-322" fmla="*/ 2278767 h 6459417"/>
              <a:gd name="connsiteX4-323" fmla="*/ 6858000 w 6858000"/>
              <a:gd name="connsiteY4-324" fmla="*/ 3954046 h 6459417"/>
              <a:gd name="connsiteX5-325" fmla="*/ 6858000 w 6858000"/>
              <a:gd name="connsiteY5-326" fmla="*/ 4098468 h 6459417"/>
              <a:gd name="connsiteX6-327" fmla="*/ 6858000 w 6858000"/>
              <a:gd name="connsiteY6-328" fmla="*/ 4180650 h 6459417"/>
              <a:gd name="connsiteX7-329" fmla="*/ 6858000 w 6858000"/>
              <a:gd name="connsiteY7-330" fmla="*/ 6459417 h 6459417"/>
              <a:gd name="connsiteX8-331" fmla="*/ 0 w 6858000"/>
              <a:gd name="connsiteY8-332" fmla="*/ 6459417 h 6459417"/>
              <a:gd name="connsiteX9-333" fmla="*/ 0 w 6858000"/>
              <a:gd name="connsiteY9-334" fmla="*/ 4180650 h 6459417"/>
              <a:gd name="connsiteX10-335" fmla="*/ 0 w 6858000"/>
              <a:gd name="connsiteY10-336" fmla="*/ 4098468 h 6459417"/>
              <a:gd name="connsiteX11-337" fmla="*/ 0 w 6858000"/>
              <a:gd name="connsiteY11-338" fmla="*/ 3954046 h 6459417"/>
              <a:gd name="connsiteX12-339" fmla="*/ 0 w 6858000"/>
              <a:gd name="connsiteY12-340" fmla="*/ 3295924 h 6459417"/>
              <a:gd name="connsiteX13-341" fmla="*/ 0 w 6858000"/>
              <a:gd name="connsiteY13-342" fmla="*/ 1819701 h 6459417"/>
              <a:gd name="connsiteX14-343" fmla="*/ 0 w 6858000"/>
              <a:gd name="connsiteY14-344" fmla="*/ 1675279 h 6459417"/>
              <a:gd name="connsiteX15-345" fmla="*/ 0 w 6858000"/>
              <a:gd name="connsiteY15-346" fmla="*/ 1017157 h 6459417"/>
              <a:gd name="connsiteX16-347" fmla="*/ 6858000 w 6858000"/>
              <a:gd name="connsiteY16-348" fmla="*/ 0 h 6459417"/>
              <a:gd name="connsiteX0-349" fmla="*/ 6858000 w 6858000"/>
              <a:gd name="connsiteY0-350" fmla="*/ 0 h 6459417"/>
              <a:gd name="connsiteX1-351" fmla="*/ 6858000 w 6858000"/>
              <a:gd name="connsiteY1-352" fmla="*/ 1675279 h 6459417"/>
              <a:gd name="connsiteX2-353" fmla="*/ 6858000 w 6858000"/>
              <a:gd name="connsiteY2-354" fmla="*/ 1819701 h 6459417"/>
              <a:gd name="connsiteX3-355" fmla="*/ 6858000 w 6858000"/>
              <a:gd name="connsiteY3-356" fmla="*/ 2278767 h 6459417"/>
              <a:gd name="connsiteX4-357" fmla="*/ 6858000 w 6858000"/>
              <a:gd name="connsiteY4-358" fmla="*/ 3954046 h 6459417"/>
              <a:gd name="connsiteX5-359" fmla="*/ 6858000 w 6858000"/>
              <a:gd name="connsiteY5-360" fmla="*/ 4098468 h 6459417"/>
              <a:gd name="connsiteX6-361" fmla="*/ 6858000 w 6858000"/>
              <a:gd name="connsiteY6-362" fmla="*/ 4180650 h 6459417"/>
              <a:gd name="connsiteX7-363" fmla="*/ 6858000 w 6858000"/>
              <a:gd name="connsiteY7-364" fmla="*/ 6459417 h 6459417"/>
              <a:gd name="connsiteX8-365" fmla="*/ 0 w 6858000"/>
              <a:gd name="connsiteY8-366" fmla="*/ 6459417 h 6459417"/>
              <a:gd name="connsiteX9-367" fmla="*/ 0 w 6858000"/>
              <a:gd name="connsiteY9-368" fmla="*/ 4180650 h 6459417"/>
              <a:gd name="connsiteX10-369" fmla="*/ 0 w 6858000"/>
              <a:gd name="connsiteY10-370" fmla="*/ 4098468 h 6459417"/>
              <a:gd name="connsiteX11-371" fmla="*/ 0 w 6858000"/>
              <a:gd name="connsiteY11-372" fmla="*/ 3954046 h 6459417"/>
              <a:gd name="connsiteX12-373" fmla="*/ 0 w 6858000"/>
              <a:gd name="connsiteY12-374" fmla="*/ 3295924 h 6459417"/>
              <a:gd name="connsiteX13-375" fmla="*/ 0 w 6858000"/>
              <a:gd name="connsiteY13-376" fmla="*/ 1819701 h 6459417"/>
              <a:gd name="connsiteX14-377" fmla="*/ 0 w 6858000"/>
              <a:gd name="connsiteY14-378" fmla="*/ 1675279 h 6459417"/>
              <a:gd name="connsiteX15-379" fmla="*/ 0 w 6858000"/>
              <a:gd name="connsiteY15-380" fmla="*/ 1017157 h 6459417"/>
              <a:gd name="connsiteX16-381" fmla="*/ 6858000 w 6858000"/>
              <a:gd name="connsiteY16-382" fmla="*/ 0 h 6459417"/>
              <a:gd name="connsiteX0-383" fmla="*/ 6858000 w 6858000"/>
              <a:gd name="connsiteY0-384" fmla="*/ 0 h 6459417"/>
              <a:gd name="connsiteX1-385" fmla="*/ 6858000 w 6858000"/>
              <a:gd name="connsiteY1-386" fmla="*/ 1675279 h 6459417"/>
              <a:gd name="connsiteX2-387" fmla="*/ 6858000 w 6858000"/>
              <a:gd name="connsiteY2-388" fmla="*/ 1819701 h 6459417"/>
              <a:gd name="connsiteX3-389" fmla="*/ 6858000 w 6858000"/>
              <a:gd name="connsiteY3-390" fmla="*/ 2278767 h 6459417"/>
              <a:gd name="connsiteX4-391" fmla="*/ 6858000 w 6858000"/>
              <a:gd name="connsiteY4-392" fmla="*/ 3954046 h 6459417"/>
              <a:gd name="connsiteX5-393" fmla="*/ 6858000 w 6858000"/>
              <a:gd name="connsiteY5-394" fmla="*/ 4098468 h 6459417"/>
              <a:gd name="connsiteX6-395" fmla="*/ 6858000 w 6858000"/>
              <a:gd name="connsiteY6-396" fmla="*/ 4180650 h 6459417"/>
              <a:gd name="connsiteX7-397" fmla="*/ 6858000 w 6858000"/>
              <a:gd name="connsiteY7-398" fmla="*/ 6459417 h 6459417"/>
              <a:gd name="connsiteX8-399" fmla="*/ 0 w 6858000"/>
              <a:gd name="connsiteY8-400" fmla="*/ 6459417 h 6459417"/>
              <a:gd name="connsiteX9-401" fmla="*/ 0 w 6858000"/>
              <a:gd name="connsiteY9-402" fmla="*/ 4180650 h 6459417"/>
              <a:gd name="connsiteX10-403" fmla="*/ 0 w 6858000"/>
              <a:gd name="connsiteY10-404" fmla="*/ 4098468 h 6459417"/>
              <a:gd name="connsiteX11-405" fmla="*/ 0 w 6858000"/>
              <a:gd name="connsiteY11-406" fmla="*/ 3954046 h 6459417"/>
              <a:gd name="connsiteX12-407" fmla="*/ 0 w 6858000"/>
              <a:gd name="connsiteY12-408" fmla="*/ 3295924 h 6459417"/>
              <a:gd name="connsiteX13-409" fmla="*/ 0 w 6858000"/>
              <a:gd name="connsiteY13-410" fmla="*/ 1819701 h 6459417"/>
              <a:gd name="connsiteX14-411" fmla="*/ 0 w 6858000"/>
              <a:gd name="connsiteY14-412" fmla="*/ 1675279 h 6459417"/>
              <a:gd name="connsiteX15-413" fmla="*/ 0 w 6858000"/>
              <a:gd name="connsiteY15-414" fmla="*/ 1017157 h 6459417"/>
              <a:gd name="connsiteX16-415" fmla="*/ 6858000 w 6858000"/>
              <a:gd name="connsiteY16-416" fmla="*/ 0 h 6459417"/>
              <a:gd name="connsiteX0-417" fmla="*/ 6858003 w 6858003"/>
              <a:gd name="connsiteY0-418" fmla="*/ 0 h 6735189"/>
              <a:gd name="connsiteX1-419" fmla="*/ 6858000 w 6858003"/>
              <a:gd name="connsiteY1-420" fmla="*/ 1951051 h 6735189"/>
              <a:gd name="connsiteX2-421" fmla="*/ 6858000 w 6858003"/>
              <a:gd name="connsiteY2-422" fmla="*/ 2095473 h 6735189"/>
              <a:gd name="connsiteX3-423" fmla="*/ 6858000 w 6858003"/>
              <a:gd name="connsiteY3-424" fmla="*/ 2554539 h 6735189"/>
              <a:gd name="connsiteX4-425" fmla="*/ 6858000 w 6858003"/>
              <a:gd name="connsiteY4-426" fmla="*/ 4229818 h 6735189"/>
              <a:gd name="connsiteX5-427" fmla="*/ 6858000 w 6858003"/>
              <a:gd name="connsiteY5-428" fmla="*/ 4374240 h 6735189"/>
              <a:gd name="connsiteX6-429" fmla="*/ 6858000 w 6858003"/>
              <a:gd name="connsiteY6-430" fmla="*/ 4456422 h 6735189"/>
              <a:gd name="connsiteX7-431" fmla="*/ 6858000 w 6858003"/>
              <a:gd name="connsiteY7-432" fmla="*/ 6735189 h 6735189"/>
              <a:gd name="connsiteX8-433" fmla="*/ 0 w 6858003"/>
              <a:gd name="connsiteY8-434" fmla="*/ 6735189 h 6735189"/>
              <a:gd name="connsiteX9-435" fmla="*/ 0 w 6858003"/>
              <a:gd name="connsiteY9-436" fmla="*/ 4456422 h 6735189"/>
              <a:gd name="connsiteX10-437" fmla="*/ 0 w 6858003"/>
              <a:gd name="connsiteY10-438" fmla="*/ 4374240 h 6735189"/>
              <a:gd name="connsiteX11-439" fmla="*/ 0 w 6858003"/>
              <a:gd name="connsiteY11-440" fmla="*/ 4229818 h 6735189"/>
              <a:gd name="connsiteX12-441" fmla="*/ 0 w 6858003"/>
              <a:gd name="connsiteY12-442" fmla="*/ 3571696 h 6735189"/>
              <a:gd name="connsiteX13-443" fmla="*/ 0 w 6858003"/>
              <a:gd name="connsiteY13-444" fmla="*/ 2095473 h 6735189"/>
              <a:gd name="connsiteX14-445" fmla="*/ 0 w 6858003"/>
              <a:gd name="connsiteY14-446" fmla="*/ 1951051 h 6735189"/>
              <a:gd name="connsiteX15-447" fmla="*/ 0 w 6858003"/>
              <a:gd name="connsiteY15-448" fmla="*/ 1292929 h 6735189"/>
              <a:gd name="connsiteX16-449" fmla="*/ 6858003 w 6858003"/>
              <a:gd name="connsiteY16-450" fmla="*/ 0 h 6735189"/>
              <a:gd name="connsiteX0-451" fmla="*/ 6858003 w 6858003"/>
              <a:gd name="connsiteY0-452" fmla="*/ 0 h 6735189"/>
              <a:gd name="connsiteX1-453" fmla="*/ 6858000 w 6858003"/>
              <a:gd name="connsiteY1-454" fmla="*/ 1951051 h 6735189"/>
              <a:gd name="connsiteX2-455" fmla="*/ 6858000 w 6858003"/>
              <a:gd name="connsiteY2-456" fmla="*/ 2095473 h 6735189"/>
              <a:gd name="connsiteX3-457" fmla="*/ 6858000 w 6858003"/>
              <a:gd name="connsiteY3-458" fmla="*/ 2554539 h 6735189"/>
              <a:gd name="connsiteX4-459" fmla="*/ 6858000 w 6858003"/>
              <a:gd name="connsiteY4-460" fmla="*/ 4229818 h 6735189"/>
              <a:gd name="connsiteX5-461" fmla="*/ 6858000 w 6858003"/>
              <a:gd name="connsiteY5-462" fmla="*/ 4374240 h 6735189"/>
              <a:gd name="connsiteX6-463" fmla="*/ 6858000 w 6858003"/>
              <a:gd name="connsiteY6-464" fmla="*/ 4456422 h 6735189"/>
              <a:gd name="connsiteX7-465" fmla="*/ 6858000 w 6858003"/>
              <a:gd name="connsiteY7-466" fmla="*/ 6735189 h 6735189"/>
              <a:gd name="connsiteX8-467" fmla="*/ 0 w 6858003"/>
              <a:gd name="connsiteY8-468" fmla="*/ 6735189 h 6735189"/>
              <a:gd name="connsiteX9-469" fmla="*/ 0 w 6858003"/>
              <a:gd name="connsiteY9-470" fmla="*/ 4456422 h 6735189"/>
              <a:gd name="connsiteX10-471" fmla="*/ 0 w 6858003"/>
              <a:gd name="connsiteY10-472" fmla="*/ 4374240 h 6735189"/>
              <a:gd name="connsiteX11-473" fmla="*/ 0 w 6858003"/>
              <a:gd name="connsiteY11-474" fmla="*/ 4229818 h 6735189"/>
              <a:gd name="connsiteX12-475" fmla="*/ 0 w 6858003"/>
              <a:gd name="connsiteY12-476" fmla="*/ 3571696 h 6735189"/>
              <a:gd name="connsiteX13-477" fmla="*/ 0 w 6858003"/>
              <a:gd name="connsiteY13-478" fmla="*/ 2095473 h 6735189"/>
              <a:gd name="connsiteX14-479" fmla="*/ 0 w 6858003"/>
              <a:gd name="connsiteY14-480" fmla="*/ 1951051 h 6735189"/>
              <a:gd name="connsiteX15-481" fmla="*/ 0 w 6858003"/>
              <a:gd name="connsiteY15-482" fmla="*/ 1292929 h 6735189"/>
              <a:gd name="connsiteX16-483" fmla="*/ 6858003 w 6858003"/>
              <a:gd name="connsiteY16-484" fmla="*/ 0 h 6735189"/>
              <a:gd name="connsiteX0-485" fmla="*/ 6858003 w 6858003"/>
              <a:gd name="connsiteY0-486" fmla="*/ 0 h 6735189"/>
              <a:gd name="connsiteX1-487" fmla="*/ 6858000 w 6858003"/>
              <a:gd name="connsiteY1-488" fmla="*/ 1951051 h 6735189"/>
              <a:gd name="connsiteX2-489" fmla="*/ 6858000 w 6858003"/>
              <a:gd name="connsiteY2-490" fmla="*/ 2095473 h 6735189"/>
              <a:gd name="connsiteX3-491" fmla="*/ 6858000 w 6858003"/>
              <a:gd name="connsiteY3-492" fmla="*/ 2554539 h 6735189"/>
              <a:gd name="connsiteX4-493" fmla="*/ 6858000 w 6858003"/>
              <a:gd name="connsiteY4-494" fmla="*/ 4229818 h 6735189"/>
              <a:gd name="connsiteX5-495" fmla="*/ 6858000 w 6858003"/>
              <a:gd name="connsiteY5-496" fmla="*/ 4374240 h 6735189"/>
              <a:gd name="connsiteX6-497" fmla="*/ 6858000 w 6858003"/>
              <a:gd name="connsiteY6-498" fmla="*/ 4456422 h 6735189"/>
              <a:gd name="connsiteX7-499" fmla="*/ 6858000 w 6858003"/>
              <a:gd name="connsiteY7-500" fmla="*/ 6735189 h 6735189"/>
              <a:gd name="connsiteX8-501" fmla="*/ 0 w 6858003"/>
              <a:gd name="connsiteY8-502" fmla="*/ 6735189 h 6735189"/>
              <a:gd name="connsiteX9-503" fmla="*/ 0 w 6858003"/>
              <a:gd name="connsiteY9-504" fmla="*/ 4456422 h 6735189"/>
              <a:gd name="connsiteX10-505" fmla="*/ 0 w 6858003"/>
              <a:gd name="connsiteY10-506" fmla="*/ 4374240 h 6735189"/>
              <a:gd name="connsiteX11-507" fmla="*/ 0 w 6858003"/>
              <a:gd name="connsiteY11-508" fmla="*/ 4229818 h 6735189"/>
              <a:gd name="connsiteX12-509" fmla="*/ 0 w 6858003"/>
              <a:gd name="connsiteY12-510" fmla="*/ 3571696 h 6735189"/>
              <a:gd name="connsiteX13-511" fmla="*/ 0 w 6858003"/>
              <a:gd name="connsiteY13-512" fmla="*/ 2095473 h 6735189"/>
              <a:gd name="connsiteX14-513" fmla="*/ 0 w 6858003"/>
              <a:gd name="connsiteY14-514" fmla="*/ 1951051 h 6735189"/>
              <a:gd name="connsiteX15-515" fmla="*/ 0 w 6858003"/>
              <a:gd name="connsiteY15-516" fmla="*/ 1292929 h 6735189"/>
              <a:gd name="connsiteX16-517" fmla="*/ 6858003 w 6858003"/>
              <a:gd name="connsiteY16-518" fmla="*/ 0 h 6735189"/>
              <a:gd name="connsiteX0-519" fmla="*/ 6858003 w 6858003"/>
              <a:gd name="connsiteY0-520" fmla="*/ 0 h 6735189"/>
              <a:gd name="connsiteX1-521" fmla="*/ 6858000 w 6858003"/>
              <a:gd name="connsiteY1-522" fmla="*/ 1951051 h 6735189"/>
              <a:gd name="connsiteX2-523" fmla="*/ 6858000 w 6858003"/>
              <a:gd name="connsiteY2-524" fmla="*/ 2095473 h 6735189"/>
              <a:gd name="connsiteX3-525" fmla="*/ 6858000 w 6858003"/>
              <a:gd name="connsiteY3-526" fmla="*/ 2554539 h 6735189"/>
              <a:gd name="connsiteX4-527" fmla="*/ 6858000 w 6858003"/>
              <a:gd name="connsiteY4-528" fmla="*/ 4229818 h 6735189"/>
              <a:gd name="connsiteX5-529" fmla="*/ 6858000 w 6858003"/>
              <a:gd name="connsiteY5-530" fmla="*/ 4374240 h 6735189"/>
              <a:gd name="connsiteX6-531" fmla="*/ 6858000 w 6858003"/>
              <a:gd name="connsiteY6-532" fmla="*/ 4456422 h 6735189"/>
              <a:gd name="connsiteX7-533" fmla="*/ 6858000 w 6858003"/>
              <a:gd name="connsiteY7-534" fmla="*/ 6735189 h 6735189"/>
              <a:gd name="connsiteX8-535" fmla="*/ 0 w 6858003"/>
              <a:gd name="connsiteY8-536" fmla="*/ 6735189 h 6735189"/>
              <a:gd name="connsiteX9-537" fmla="*/ 0 w 6858003"/>
              <a:gd name="connsiteY9-538" fmla="*/ 4456422 h 6735189"/>
              <a:gd name="connsiteX10-539" fmla="*/ 0 w 6858003"/>
              <a:gd name="connsiteY10-540" fmla="*/ 4374240 h 6735189"/>
              <a:gd name="connsiteX11-541" fmla="*/ 0 w 6858003"/>
              <a:gd name="connsiteY11-542" fmla="*/ 4229818 h 6735189"/>
              <a:gd name="connsiteX12-543" fmla="*/ 0 w 6858003"/>
              <a:gd name="connsiteY12-544" fmla="*/ 3571696 h 6735189"/>
              <a:gd name="connsiteX13-545" fmla="*/ 0 w 6858003"/>
              <a:gd name="connsiteY13-546" fmla="*/ 2095473 h 6735189"/>
              <a:gd name="connsiteX14-547" fmla="*/ 0 w 6858003"/>
              <a:gd name="connsiteY14-548" fmla="*/ 1951051 h 6735189"/>
              <a:gd name="connsiteX15-549" fmla="*/ 0 w 6858003"/>
              <a:gd name="connsiteY15-550" fmla="*/ 1292929 h 6735189"/>
              <a:gd name="connsiteX16-551" fmla="*/ 6858003 w 6858003"/>
              <a:gd name="connsiteY16-552" fmla="*/ 0 h 6735189"/>
              <a:gd name="connsiteX0-553" fmla="*/ 6858003 w 6858003"/>
              <a:gd name="connsiteY0-554" fmla="*/ 0 h 6735189"/>
              <a:gd name="connsiteX1-555" fmla="*/ 6858000 w 6858003"/>
              <a:gd name="connsiteY1-556" fmla="*/ 1951051 h 6735189"/>
              <a:gd name="connsiteX2-557" fmla="*/ 6858000 w 6858003"/>
              <a:gd name="connsiteY2-558" fmla="*/ 2095473 h 6735189"/>
              <a:gd name="connsiteX3-559" fmla="*/ 6858000 w 6858003"/>
              <a:gd name="connsiteY3-560" fmla="*/ 2554539 h 6735189"/>
              <a:gd name="connsiteX4-561" fmla="*/ 6858000 w 6858003"/>
              <a:gd name="connsiteY4-562" fmla="*/ 4229818 h 6735189"/>
              <a:gd name="connsiteX5-563" fmla="*/ 6858000 w 6858003"/>
              <a:gd name="connsiteY5-564" fmla="*/ 4374240 h 6735189"/>
              <a:gd name="connsiteX6-565" fmla="*/ 6858000 w 6858003"/>
              <a:gd name="connsiteY6-566" fmla="*/ 4456422 h 6735189"/>
              <a:gd name="connsiteX7-567" fmla="*/ 6858000 w 6858003"/>
              <a:gd name="connsiteY7-568" fmla="*/ 6735189 h 6735189"/>
              <a:gd name="connsiteX8-569" fmla="*/ 0 w 6858003"/>
              <a:gd name="connsiteY8-570" fmla="*/ 6735189 h 6735189"/>
              <a:gd name="connsiteX9-571" fmla="*/ 0 w 6858003"/>
              <a:gd name="connsiteY9-572" fmla="*/ 4456422 h 6735189"/>
              <a:gd name="connsiteX10-573" fmla="*/ 0 w 6858003"/>
              <a:gd name="connsiteY10-574" fmla="*/ 4374240 h 6735189"/>
              <a:gd name="connsiteX11-575" fmla="*/ 0 w 6858003"/>
              <a:gd name="connsiteY11-576" fmla="*/ 4229818 h 6735189"/>
              <a:gd name="connsiteX12-577" fmla="*/ 0 w 6858003"/>
              <a:gd name="connsiteY12-578" fmla="*/ 3571696 h 6735189"/>
              <a:gd name="connsiteX13-579" fmla="*/ 0 w 6858003"/>
              <a:gd name="connsiteY13-580" fmla="*/ 2095473 h 6735189"/>
              <a:gd name="connsiteX14-581" fmla="*/ 0 w 6858003"/>
              <a:gd name="connsiteY14-582" fmla="*/ 1951051 h 6735189"/>
              <a:gd name="connsiteX15-583" fmla="*/ 0 w 6858003"/>
              <a:gd name="connsiteY15-584" fmla="*/ 1292929 h 6735189"/>
              <a:gd name="connsiteX16-585" fmla="*/ 6858003 w 6858003"/>
              <a:gd name="connsiteY16-586" fmla="*/ 0 h 6735189"/>
              <a:gd name="connsiteX0-587" fmla="*/ 6858003 w 6858003"/>
              <a:gd name="connsiteY0-588" fmla="*/ 0 h 7431875"/>
              <a:gd name="connsiteX1-589" fmla="*/ 6858000 w 6858003"/>
              <a:gd name="connsiteY1-590" fmla="*/ 2647737 h 7431875"/>
              <a:gd name="connsiteX2-591" fmla="*/ 6858000 w 6858003"/>
              <a:gd name="connsiteY2-592" fmla="*/ 2792159 h 7431875"/>
              <a:gd name="connsiteX3-593" fmla="*/ 6858000 w 6858003"/>
              <a:gd name="connsiteY3-594" fmla="*/ 3251225 h 7431875"/>
              <a:gd name="connsiteX4-595" fmla="*/ 6858000 w 6858003"/>
              <a:gd name="connsiteY4-596" fmla="*/ 4926504 h 7431875"/>
              <a:gd name="connsiteX5-597" fmla="*/ 6858000 w 6858003"/>
              <a:gd name="connsiteY5-598" fmla="*/ 5070926 h 7431875"/>
              <a:gd name="connsiteX6-599" fmla="*/ 6858000 w 6858003"/>
              <a:gd name="connsiteY6-600" fmla="*/ 5153108 h 7431875"/>
              <a:gd name="connsiteX7-601" fmla="*/ 6858000 w 6858003"/>
              <a:gd name="connsiteY7-602" fmla="*/ 7431875 h 7431875"/>
              <a:gd name="connsiteX8-603" fmla="*/ 0 w 6858003"/>
              <a:gd name="connsiteY8-604" fmla="*/ 7431875 h 7431875"/>
              <a:gd name="connsiteX9-605" fmla="*/ 0 w 6858003"/>
              <a:gd name="connsiteY9-606" fmla="*/ 5153108 h 7431875"/>
              <a:gd name="connsiteX10-607" fmla="*/ 0 w 6858003"/>
              <a:gd name="connsiteY10-608" fmla="*/ 5070926 h 7431875"/>
              <a:gd name="connsiteX11-609" fmla="*/ 0 w 6858003"/>
              <a:gd name="connsiteY11-610" fmla="*/ 4926504 h 7431875"/>
              <a:gd name="connsiteX12-611" fmla="*/ 0 w 6858003"/>
              <a:gd name="connsiteY12-612" fmla="*/ 4268382 h 7431875"/>
              <a:gd name="connsiteX13-613" fmla="*/ 0 w 6858003"/>
              <a:gd name="connsiteY13-614" fmla="*/ 2792159 h 7431875"/>
              <a:gd name="connsiteX14-615" fmla="*/ 0 w 6858003"/>
              <a:gd name="connsiteY14-616" fmla="*/ 2647737 h 7431875"/>
              <a:gd name="connsiteX15-617" fmla="*/ 0 w 6858003"/>
              <a:gd name="connsiteY15-618" fmla="*/ 1989615 h 7431875"/>
              <a:gd name="connsiteX16-619" fmla="*/ 6858003 w 6858003"/>
              <a:gd name="connsiteY16-620" fmla="*/ 0 h 7431875"/>
              <a:gd name="connsiteX0-621" fmla="*/ 6872517 w 6872517"/>
              <a:gd name="connsiteY0-622" fmla="*/ 0 h 7431875"/>
              <a:gd name="connsiteX1-623" fmla="*/ 6872514 w 6872517"/>
              <a:gd name="connsiteY1-624" fmla="*/ 2647737 h 7431875"/>
              <a:gd name="connsiteX2-625" fmla="*/ 6872514 w 6872517"/>
              <a:gd name="connsiteY2-626" fmla="*/ 2792159 h 7431875"/>
              <a:gd name="connsiteX3-627" fmla="*/ 6872514 w 6872517"/>
              <a:gd name="connsiteY3-628" fmla="*/ 3251225 h 7431875"/>
              <a:gd name="connsiteX4-629" fmla="*/ 6872514 w 6872517"/>
              <a:gd name="connsiteY4-630" fmla="*/ 4926504 h 7431875"/>
              <a:gd name="connsiteX5-631" fmla="*/ 6872514 w 6872517"/>
              <a:gd name="connsiteY5-632" fmla="*/ 5070926 h 7431875"/>
              <a:gd name="connsiteX6-633" fmla="*/ 6872514 w 6872517"/>
              <a:gd name="connsiteY6-634" fmla="*/ 5153108 h 7431875"/>
              <a:gd name="connsiteX7-635" fmla="*/ 6872514 w 6872517"/>
              <a:gd name="connsiteY7-636" fmla="*/ 7431875 h 7431875"/>
              <a:gd name="connsiteX8-637" fmla="*/ 14514 w 6872517"/>
              <a:gd name="connsiteY8-638" fmla="*/ 7431875 h 7431875"/>
              <a:gd name="connsiteX9-639" fmla="*/ 14514 w 6872517"/>
              <a:gd name="connsiteY9-640" fmla="*/ 5153108 h 7431875"/>
              <a:gd name="connsiteX10-641" fmla="*/ 14514 w 6872517"/>
              <a:gd name="connsiteY10-642" fmla="*/ 5070926 h 7431875"/>
              <a:gd name="connsiteX11-643" fmla="*/ 14514 w 6872517"/>
              <a:gd name="connsiteY11-644" fmla="*/ 4926504 h 7431875"/>
              <a:gd name="connsiteX12-645" fmla="*/ 14514 w 6872517"/>
              <a:gd name="connsiteY12-646" fmla="*/ 4268382 h 7431875"/>
              <a:gd name="connsiteX13-647" fmla="*/ 14514 w 6872517"/>
              <a:gd name="connsiteY13-648" fmla="*/ 2792159 h 7431875"/>
              <a:gd name="connsiteX14-649" fmla="*/ 14514 w 6872517"/>
              <a:gd name="connsiteY14-650" fmla="*/ 2647737 h 7431875"/>
              <a:gd name="connsiteX15-651" fmla="*/ 0 w 6872517"/>
              <a:gd name="connsiteY15-652" fmla="*/ 480129 h 7431875"/>
              <a:gd name="connsiteX16-653" fmla="*/ 6872517 w 6872517"/>
              <a:gd name="connsiteY16-654" fmla="*/ 0 h 7431875"/>
              <a:gd name="connsiteX0-655" fmla="*/ 6858003 w 6858003"/>
              <a:gd name="connsiteY0-656" fmla="*/ 0 h 7431875"/>
              <a:gd name="connsiteX1-657" fmla="*/ 6858000 w 6858003"/>
              <a:gd name="connsiteY1-658" fmla="*/ 2647737 h 7431875"/>
              <a:gd name="connsiteX2-659" fmla="*/ 6858000 w 6858003"/>
              <a:gd name="connsiteY2-660" fmla="*/ 2792159 h 7431875"/>
              <a:gd name="connsiteX3-661" fmla="*/ 6858000 w 6858003"/>
              <a:gd name="connsiteY3-662" fmla="*/ 3251225 h 7431875"/>
              <a:gd name="connsiteX4-663" fmla="*/ 6858000 w 6858003"/>
              <a:gd name="connsiteY4-664" fmla="*/ 4926504 h 7431875"/>
              <a:gd name="connsiteX5-665" fmla="*/ 6858000 w 6858003"/>
              <a:gd name="connsiteY5-666" fmla="*/ 5070926 h 7431875"/>
              <a:gd name="connsiteX6-667" fmla="*/ 6858000 w 6858003"/>
              <a:gd name="connsiteY6-668" fmla="*/ 5153108 h 7431875"/>
              <a:gd name="connsiteX7-669" fmla="*/ 6858000 w 6858003"/>
              <a:gd name="connsiteY7-670" fmla="*/ 7431875 h 7431875"/>
              <a:gd name="connsiteX8-671" fmla="*/ 0 w 6858003"/>
              <a:gd name="connsiteY8-672" fmla="*/ 7431875 h 7431875"/>
              <a:gd name="connsiteX9-673" fmla="*/ 0 w 6858003"/>
              <a:gd name="connsiteY9-674" fmla="*/ 5153108 h 7431875"/>
              <a:gd name="connsiteX10-675" fmla="*/ 0 w 6858003"/>
              <a:gd name="connsiteY10-676" fmla="*/ 5070926 h 7431875"/>
              <a:gd name="connsiteX11-677" fmla="*/ 0 w 6858003"/>
              <a:gd name="connsiteY11-678" fmla="*/ 4926504 h 7431875"/>
              <a:gd name="connsiteX12-679" fmla="*/ 0 w 6858003"/>
              <a:gd name="connsiteY12-680" fmla="*/ 4268382 h 7431875"/>
              <a:gd name="connsiteX13-681" fmla="*/ 0 w 6858003"/>
              <a:gd name="connsiteY13-682" fmla="*/ 2792159 h 7431875"/>
              <a:gd name="connsiteX14-683" fmla="*/ 0 w 6858003"/>
              <a:gd name="connsiteY14-684" fmla="*/ 2647737 h 7431875"/>
              <a:gd name="connsiteX15-685" fmla="*/ 0 w 6858003"/>
              <a:gd name="connsiteY15-686" fmla="*/ 552701 h 7431875"/>
              <a:gd name="connsiteX16-687" fmla="*/ 6858003 w 6858003"/>
              <a:gd name="connsiteY16-688" fmla="*/ 0 h 7431875"/>
              <a:gd name="connsiteX0-689" fmla="*/ 6858003 w 6858003"/>
              <a:gd name="connsiteY0-690" fmla="*/ 0 h 7431875"/>
              <a:gd name="connsiteX1-691" fmla="*/ 6858000 w 6858003"/>
              <a:gd name="connsiteY1-692" fmla="*/ 2647737 h 7431875"/>
              <a:gd name="connsiteX2-693" fmla="*/ 6858000 w 6858003"/>
              <a:gd name="connsiteY2-694" fmla="*/ 2792159 h 7431875"/>
              <a:gd name="connsiteX3-695" fmla="*/ 6858000 w 6858003"/>
              <a:gd name="connsiteY3-696" fmla="*/ 3251225 h 7431875"/>
              <a:gd name="connsiteX4-697" fmla="*/ 6858000 w 6858003"/>
              <a:gd name="connsiteY4-698" fmla="*/ 4926504 h 7431875"/>
              <a:gd name="connsiteX5-699" fmla="*/ 6858000 w 6858003"/>
              <a:gd name="connsiteY5-700" fmla="*/ 5070926 h 7431875"/>
              <a:gd name="connsiteX6-701" fmla="*/ 6858000 w 6858003"/>
              <a:gd name="connsiteY6-702" fmla="*/ 5153108 h 7431875"/>
              <a:gd name="connsiteX7-703" fmla="*/ 6858000 w 6858003"/>
              <a:gd name="connsiteY7-704" fmla="*/ 7431875 h 7431875"/>
              <a:gd name="connsiteX8-705" fmla="*/ 0 w 6858003"/>
              <a:gd name="connsiteY8-706" fmla="*/ 7431875 h 7431875"/>
              <a:gd name="connsiteX9-707" fmla="*/ 0 w 6858003"/>
              <a:gd name="connsiteY9-708" fmla="*/ 5153108 h 7431875"/>
              <a:gd name="connsiteX10-709" fmla="*/ 0 w 6858003"/>
              <a:gd name="connsiteY10-710" fmla="*/ 5070926 h 7431875"/>
              <a:gd name="connsiteX11-711" fmla="*/ 0 w 6858003"/>
              <a:gd name="connsiteY11-712" fmla="*/ 4926504 h 7431875"/>
              <a:gd name="connsiteX12-713" fmla="*/ 0 w 6858003"/>
              <a:gd name="connsiteY12-714" fmla="*/ 4268382 h 7431875"/>
              <a:gd name="connsiteX13-715" fmla="*/ 0 w 6858003"/>
              <a:gd name="connsiteY13-716" fmla="*/ 2792159 h 7431875"/>
              <a:gd name="connsiteX14-717" fmla="*/ 0 w 6858003"/>
              <a:gd name="connsiteY14-718" fmla="*/ 552701 h 7431875"/>
              <a:gd name="connsiteX15-719" fmla="*/ 6858003 w 6858003"/>
              <a:gd name="connsiteY15-720" fmla="*/ 0 h 7431875"/>
              <a:gd name="connsiteX0-721" fmla="*/ 6858003 w 6858003"/>
              <a:gd name="connsiteY0-722" fmla="*/ 0 h 7431875"/>
              <a:gd name="connsiteX1-723" fmla="*/ 6858000 w 6858003"/>
              <a:gd name="connsiteY1-724" fmla="*/ 2647737 h 7431875"/>
              <a:gd name="connsiteX2-725" fmla="*/ 6858000 w 6858003"/>
              <a:gd name="connsiteY2-726" fmla="*/ 2792159 h 7431875"/>
              <a:gd name="connsiteX3-727" fmla="*/ 6858000 w 6858003"/>
              <a:gd name="connsiteY3-728" fmla="*/ 3251225 h 7431875"/>
              <a:gd name="connsiteX4-729" fmla="*/ 6858000 w 6858003"/>
              <a:gd name="connsiteY4-730" fmla="*/ 4926504 h 7431875"/>
              <a:gd name="connsiteX5-731" fmla="*/ 6858000 w 6858003"/>
              <a:gd name="connsiteY5-732" fmla="*/ 5070926 h 7431875"/>
              <a:gd name="connsiteX6-733" fmla="*/ 6858000 w 6858003"/>
              <a:gd name="connsiteY6-734" fmla="*/ 5153108 h 7431875"/>
              <a:gd name="connsiteX7-735" fmla="*/ 6858000 w 6858003"/>
              <a:gd name="connsiteY7-736" fmla="*/ 7431875 h 7431875"/>
              <a:gd name="connsiteX8-737" fmla="*/ 0 w 6858003"/>
              <a:gd name="connsiteY8-738" fmla="*/ 7431875 h 7431875"/>
              <a:gd name="connsiteX9-739" fmla="*/ 0 w 6858003"/>
              <a:gd name="connsiteY9-740" fmla="*/ 5153108 h 7431875"/>
              <a:gd name="connsiteX10-741" fmla="*/ 0 w 6858003"/>
              <a:gd name="connsiteY10-742" fmla="*/ 5070926 h 7431875"/>
              <a:gd name="connsiteX11-743" fmla="*/ 0 w 6858003"/>
              <a:gd name="connsiteY11-744" fmla="*/ 4926504 h 7431875"/>
              <a:gd name="connsiteX12-745" fmla="*/ 0 w 6858003"/>
              <a:gd name="connsiteY12-746" fmla="*/ 4268382 h 7431875"/>
              <a:gd name="connsiteX13-747" fmla="*/ 0 w 6858003"/>
              <a:gd name="connsiteY13-748" fmla="*/ 552701 h 7431875"/>
              <a:gd name="connsiteX14-749" fmla="*/ 6858003 w 6858003"/>
              <a:gd name="connsiteY14-750" fmla="*/ 0 h 7431875"/>
              <a:gd name="connsiteX0-751" fmla="*/ 6858003 w 6858003"/>
              <a:gd name="connsiteY0-752" fmla="*/ 0 h 7431875"/>
              <a:gd name="connsiteX1-753" fmla="*/ 6858000 w 6858003"/>
              <a:gd name="connsiteY1-754" fmla="*/ 2647737 h 7431875"/>
              <a:gd name="connsiteX2-755" fmla="*/ 6858000 w 6858003"/>
              <a:gd name="connsiteY2-756" fmla="*/ 2792159 h 7431875"/>
              <a:gd name="connsiteX3-757" fmla="*/ 6858000 w 6858003"/>
              <a:gd name="connsiteY3-758" fmla="*/ 3251225 h 7431875"/>
              <a:gd name="connsiteX4-759" fmla="*/ 6858000 w 6858003"/>
              <a:gd name="connsiteY4-760" fmla="*/ 4926504 h 7431875"/>
              <a:gd name="connsiteX5-761" fmla="*/ 6858000 w 6858003"/>
              <a:gd name="connsiteY5-762" fmla="*/ 5070926 h 7431875"/>
              <a:gd name="connsiteX6-763" fmla="*/ 6858000 w 6858003"/>
              <a:gd name="connsiteY6-764" fmla="*/ 5153108 h 7431875"/>
              <a:gd name="connsiteX7-765" fmla="*/ 6858000 w 6858003"/>
              <a:gd name="connsiteY7-766" fmla="*/ 7431875 h 7431875"/>
              <a:gd name="connsiteX8-767" fmla="*/ 0 w 6858003"/>
              <a:gd name="connsiteY8-768" fmla="*/ 7431875 h 7431875"/>
              <a:gd name="connsiteX9-769" fmla="*/ 0 w 6858003"/>
              <a:gd name="connsiteY9-770" fmla="*/ 5153108 h 7431875"/>
              <a:gd name="connsiteX10-771" fmla="*/ 0 w 6858003"/>
              <a:gd name="connsiteY10-772" fmla="*/ 5070926 h 7431875"/>
              <a:gd name="connsiteX11-773" fmla="*/ 0 w 6858003"/>
              <a:gd name="connsiteY11-774" fmla="*/ 4926504 h 7431875"/>
              <a:gd name="connsiteX12-775" fmla="*/ 0 w 6858003"/>
              <a:gd name="connsiteY12-776" fmla="*/ 552701 h 7431875"/>
              <a:gd name="connsiteX13-777" fmla="*/ 6858003 w 6858003"/>
              <a:gd name="connsiteY13-778" fmla="*/ 0 h 7431875"/>
              <a:gd name="connsiteX0-779" fmla="*/ 6858003 w 6858003"/>
              <a:gd name="connsiteY0-780" fmla="*/ 0 h 7431875"/>
              <a:gd name="connsiteX1-781" fmla="*/ 6858000 w 6858003"/>
              <a:gd name="connsiteY1-782" fmla="*/ 2647737 h 7431875"/>
              <a:gd name="connsiteX2-783" fmla="*/ 6858000 w 6858003"/>
              <a:gd name="connsiteY2-784" fmla="*/ 2792159 h 7431875"/>
              <a:gd name="connsiteX3-785" fmla="*/ 6858000 w 6858003"/>
              <a:gd name="connsiteY3-786" fmla="*/ 3251225 h 7431875"/>
              <a:gd name="connsiteX4-787" fmla="*/ 6858000 w 6858003"/>
              <a:gd name="connsiteY4-788" fmla="*/ 4926504 h 7431875"/>
              <a:gd name="connsiteX5-789" fmla="*/ 6858000 w 6858003"/>
              <a:gd name="connsiteY5-790" fmla="*/ 5070926 h 7431875"/>
              <a:gd name="connsiteX6-791" fmla="*/ 6858000 w 6858003"/>
              <a:gd name="connsiteY6-792" fmla="*/ 5153108 h 7431875"/>
              <a:gd name="connsiteX7-793" fmla="*/ 6858000 w 6858003"/>
              <a:gd name="connsiteY7-794" fmla="*/ 7431875 h 7431875"/>
              <a:gd name="connsiteX8-795" fmla="*/ 0 w 6858003"/>
              <a:gd name="connsiteY8-796" fmla="*/ 7431875 h 7431875"/>
              <a:gd name="connsiteX9-797" fmla="*/ 0 w 6858003"/>
              <a:gd name="connsiteY9-798" fmla="*/ 5153108 h 7431875"/>
              <a:gd name="connsiteX10-799" fmla="*/ 0 w 6858003"/>
              <a:gd name="connsiteY10-800" fmla="*/ 5070926 h 7431875"/>
              <a:gd name="connsiteX11-801" fmla="*/ 0 w 6858003"/>
              <a:gd name="connsiteY11-802" fmla="*/ 552701 h 7431875"/>
              <a:gd name="connsiteX12-803" fmla="*/ 6858003 w 6858003"/>
              <a:gd name="connsiteY12-804" fmla="*/ 0 h 7431875"/>
              <a:gd name="connsiteX0-805" fmla="*/ 6858003 w 6858003"/>
              <a:gd name="connsiteY0-806" fmla="*/ 0 h 7431875"/>
              <a:gd name="connsiteX1-807" fmla="*/ 6858000 w 6858003"/>
              <a:gd name="connsiteY1-808" fmla="*/ 2647737 h 7431875"/>
              <a:gd name="connsiteX2-809" fmla="*/ 6858000 w 6858003"/>
              <a:gd name="connsiteY2-810" fmla="*/ 2792159 h 7431875"/>
              <a:gd name="connsiteX3-811" fmla="*/ 6858000 w 6858003"/>
              <a:gd name="connsiteY3-812" fmla="*/ 3251225 h 7431875"/>
              <a:gd name="connsiteX4-813" fmla="*/ 6858000 w 6858003"/>
              <a:gd name="connsiteY4-814" fmla="*/ 4926504 h 7431875"/>
              <a:gd name="connsiteX5-815" fmla="*/ 6858000 w 6858003"/>
              <a:gd name="connsiteY5-816" fmla="*/ 5070926 h 7431875"/>
              <a:gd name="connsiteX6-817" fmla="*/ 6858000 w 6858003"/>
              <a:gd name="connsiteY6-818" fmla="*/ 5153108 h 7431875"/>
              <a:gd name="connsiteX7-819" fmla="*/ 6858000 w 6858003"/>
              <a:gd name="connsiteY7-820" fmla="*/ 7431875 h 7431875"/>
              <a:gd name="connsiteX8-821" fmla="*/ 0 w 6858003"/>
              <a:gd name="connsiteY8-822" fmla="*/ 7431875 h 7431875"/>
              <a:gd name="connsiteX9-823" fmla="*/ 0 w 6858003"/>
              <a:gd name="connsiteY9-824" fmla="*/ 5153108 h 7431875"/>
              <a:gd name="connsiteX10-825" fmla="*/ 0 w 6858003"/>
              <a:gd name="connsiteY10-826" fmla="*/ 552701 h 7431875"/>
              <a:gd name="connsiteX11-827" fmla="*/ 6858003 w 6858003"/>
              <a:gd name="connsiteY11-828" fmla="*/ 0 h 7431875"/>
              <a:gd name="connsiteX0-829" fmla="*/ 6858003 w 6858003"/>
              <a:gd name="connsiteY0-830" fmla="*/ 0 h 7431875"/>
              <a:gd name="connsiteX1-831" fmla="*/ 6858000 w 6858003"/>
              <a:gd name="connsiteY1-832" fmla="*/ 2647737 h 7431875"/>
              <a:gd name="connsiteX2-833" fmla="*/ 6858000 w 6858003"/>
              <a:gd name="connsiteY2-834" fmla="*/ 2792159 h 7431875"/>
              <a:gd name="connsiteX3-835" fmla="*/ 6858000 w 6858003"/>
              <a:gd name="connsiteY3-836" fmla="*/ 3251225 h 7431875"/>
              <a:gd name="connsiteX4-837" fmla="*/ 6858000 w 6858003"/>
              <a:gd name="connsiteY4-838" fmla="*/ 4926504 h 7431875"/>
              <a:gd name="connsiteX5-839" fmla="*/ 6858000 w 6858003"/>
              <a:gd name="connsiteY5-840" fmla="*/ 5070926 h 7431875"/>
              <a:gd name="connsiteX6-841" fmla="*/ 6858000 w 6858003"/>
              <a:gd name="connsiteY6-842" fmla="*/ 5153108 h 7431875"/>
              <a:gd name="connsiteX7-843" fmla="*/ 6858000 w 6858003"/>
              <a:gd name="connsiteY7-844" fmla="*/ 7431875 h 7431875"/>
              <a:gd name="connsiteX8-845" fmla="*/ 0 w 6858003"/>
              <a:gd name="connsiteY8-846" fmla="*/ 7431875 h 7431875"/>
              <a:gd name="connsiteX9-847" fmla="*/ 0 w 6858003"/>
              <a:gd name="connsiteY9-848" fmla="*/ 552701 h 7431875"/>
              <a:gd name="connsiteX10-849" fmla="*/ 6858003 w 6858003"/>
              <a:gd name="connsiteY10-850" fmla="*/ 0 h 7431875"/>
              <a:gd name="connsiteX0-851" fmla="*/ 6858003 w 6858003"/>
              <a:gd name="connsiteY0-852" fmla="*/ 0 h 7431875"/>
              <a:gd name="connsiteX1-853" fmla="*/ 6858000 w 6858003"/>
              <a:gd name="connsiteY1-854" fmla="*/ 2647737 h 7431875"/>
              <a:gd name="connsiteX2-855" fmla="*/ 6858000 w 6858003"/>
              <a:gd name="connsiteY2-856" fmla="*/ 2792159 h 7431875"/>
              <a:gd name="connsiteX3-857" fmla="*/ 6858000 w 6858003"/>
              <a:gd name="connsiteY3-858" fmla="*/ 3251225 h 7431875"/>
              <a:gd name="connsiteX4-859" fmla="*/ 6858000 w 6858003"/>
              <a:gd name="connsiteY4-860" fmla="*/ 4926504 h 7431875"/>
              <a:gd name="connsiteX5-861" fmla="*/ 6858000 w 6858003"/>
              <a:gd name="connsiteY5-862" fmla="*/ 5070926 h 7431875"/>
              <a:gd name="connsiteX6-863" fmla="*/ 6858000 w 6858003"/>
              <a:gd name="connsiteY6-864" fmla="*/ 7431875 h 7431875"/>
              <a:gd name="connsiteX7-865" fmla="*/ 0 w 6858003"/>
              <a:gd name="connsiteY7-866" fmla="*/ 7431875 h 7431875"/>
              <a:gd name="connsiteX8-867" fmla="*/ 0 w 6858003"/>
              <a:gd name="connsiteY8-868" fmla="*/ 552701 h 7431875"/>
              <a:gd name="connsiteX9-869" fmla="*/ 6858003 w 6858003"/>
              <a:gd name="connsiteY9-870" fmla="*/ 0 h 7431875"/>
              <a:gd name="connsiteX0-871" fmla="*/ 6858003 w 6858003"/>
              <a:gd name="connsiteY0-872" fmla="*/ 0 h 7431875"/>
              <a:gd name="connsiteX1-873" fmla="*/ 6858000 w 6858003"/>
              <a:gd name="connsiteY1-874" fmla="*/ 2647737 h 7431875"/>
              <a:gd name="connsiteX2-875" fmla="*/ 6858000 w 6858003"/>
              <a:gd name="connsiteY2-876" fmla="*/ 2792159 h 7431875"/>
              <a:gd name="connsiteX3-877" fmla="*/ 6858000 w 6858003"/>
              <a:gd name="connsiteY3-878" fmla="*/ 3251225 h 7431875"/>
              <a:gd name="connsiteX4-879" fmla="*/ 6858000 w 6858003"/>
              <a:gd name="connsiteY4-880" fmla="*/ 4926504 h 7431875"/>
              <a:gd name="connsiteX5-881" fmla="*/ 6858000 w 6858003"/>
              <a:gd name="connsiteY5-882" fmla="*/ 7431875 h 7431875"/>
              <a:gd name="connsiteX6-883" fmla="*/ 0 w 6858003"/>
              <a:gd name="connsiteY6-884" fmla="*/ 7431875 h 7431875"/>
              <a:gd name="connsiteX7-885" fmla="*/ 0 w 6858003"/>
              <a:gd name="connsiteY7-886" fmla="*/ 552701 h 7431875"/>
              <a:gd name="connsiteX8-887" fmla="*/ 6858003 w 6858003"/>
              <a:gd name="connsiteY8-888" fmla="*/ 0 h 7431875"/>
              <a:gd name="connsiteX0-889" fmla="*/ 6858003 w 6858003"/>
              <a:gd name="connsiteY0-890" fmla="*/ 0 h 7431875"/>
              <a:gd name="connsiteX1-891" fmla="*/ 6858000 w 6858003"/>
              <a:gd name="connsiteY1-892" fmla="*/ 2647737 h 7431875"/>
              <a:gd name="connsiteX2-893" fmla="*/ 6858000 w 6858003"/>
              <a:gd name="connsiteY2-894" fmla="*/ 2792159 h 7431875"/>
              <a:gd name="connsiteX3-895" fmla="*/ 6858000 w 6858003"/>
              <a:gd name="connsiteY3-896" fmla="*/ 3251225 h 7431875"/>
              <a:gd name="connsiteX4-897" fmla="*/ 6858000 w 6858003"/>
              <a:gd name="connsiteY4-898" fmla="*/ 7431875 h 7431875"/>
              <a:gd name="connsiteX5-899" fmla="*/ 0 w 6858003"/>
              <a:gd name="connsiteY5-900" fmla="*/ 7431875 h 7431875"/>
              <a:gd name="connsiteX6-901" fmla="*/ 0 w 6858003"/>
              <a:gd name="connsiteY6-902" fmla="*/ 552701 h 7431875"/>
              <a:gd name="connsiteX7-903" fmla="*/ 6858003 w 6858003"/>
              <a:gd name="connsiteY7-904" fmla="*/ 0 h 7431875"/>
              <a:gd name="connsiteX0-905" fmla="*/ 6858003 w 6858003"/>
              <a:gd name="connsiteY0-906" fmla="*/ 0 h 7431875"/>
              <a:gd name="connsiteX1-907" fmla="*/ 6858000 w 6858003"/>
              <a:gd name="connsiteY1-908" fmla="*/ 2647737 h 7431875"/>
              <a:gd name="connsiteX2-909" fmla="*/ 6858000 w 6858003"/>
              <a:gd name="connsiteY2-910" fmla="*/ 2792159 h 7431875"/>
              <a:gd name="connsiteX3-911" fmla="*/ 6858000 w 6858003"/>
              <a:gd name="connsiteY3-912" fmla="*/ 7431875 h 7431875"/>
              <a:gd name="connsiteX4-913" fmla="*/ 0 w 6858003"/>
              <a:gd name="connsiteY4-914" fmla="*/ 7431875 h 7431875"/>
              <a:gd name="connsiteX5-915" fmla="*/ 0 w 6858003"/>
              <a:gd name="connsiteY5-916" fmla="*/ 552701 h 7431875"/>
              <a:gd name="connsiteX6-917" fmla="*/ 6858003 w 6858003"/>
              <a:gd name="connsiteY6-918" fmla="*/ 0 h 7431875"/>
              <a:gd name="connsiteX0-919" fmla="*/ 6858003 w 6858003"/>
              <a:gd name="connsiteY0-920" fmla="*/ 0 h 7431875"/>
              <a:gd name="connsiteX1-921" fmla="*/ 6858000 w 6858003"/>
              <a:gd name="connsiteY1-922" fmla="*/ 2647737 h 7431875"/>
              <a:gd name="connsiteX2-923" fmla="*/ 6858000 w 6858003"/>
              <a:gd name="connsiteY2-924" fmla="*/ 7431875 h 7431875"/>
              <a:gd name="connsiteX3-925" fmla="*/ 0 w 6858003"/>
              <a:gd name="connsiteY3-926" fmla="*/ 7431875 h 7431875"/>
              <a:gd name="connsiteX4-927" fmla="*/ 0 w 6858003"/>
              <a:gd name="connsiteY4-928" fmla="*/ 552701 h 7431875"/>
              <a:gd name="connsiteX5-929" fmla="*/ 6858003 w 6858003"/>
              <a:gd name="connsiteY5-930" fmla="*/ 0 h 7431875"/>
              <a:gd name="connsiteX0-931" fmla="*/ 6872517 w 6872517"/>
              <a:gd name="connsiteY0-932" fmla="*/ 42385 h 6879174"/>
              <a:gd name="connsiteX1-933" fmla="*/ 6858000 w 6872517"/>
              <a:gd name="connsiteY1-934" fmla="*/ 2095036 h 6879174"/>
              <a:gd name="connsiteX2-935" fmla="*/ 6858000 w 6872517"/>
              <a:gd name="connsiteY2-936" fmla="*/ 6879174 h 6879174"/>
              <a:gd name="connsiteX3-937" fmla="*/ 0 w 6872517"/>
              <a:gd name="connsiteY3-938" fmla="*/ 6879174 h 6879174"/>
              <a:gd name="connsiteX4-939" fmla="*/ 0 w 6872517"/>
              <a:gd name="connsiteY4-940" fmla="*/ 0 h 6879174"/>
              <a:gd name="connsiteX5-941" fmla="*/ 6872517 w 6872517"/>
              <a:gd name="connsiteY5-942" fmla="*/ 42385 h 6879174"/>
              <a:gd name="connsiteX0-943" fmla="*/ 6872520 w 6872520"/>
              <a:gd name="connsiteY0-944" fmla="*/ 0 h 6880332"/>
              <a:gd name="connsiteX1-945" fmla="*/ 6858000 w 6872520"/>
              <a:gd name="connsiteY1-946" fmla="*/ 2096194 h 6880332"/>
              <a:gd name="connsiteX2-947" fmla="*/ 6858000 w 6872520"/>
              <a:gd name="connsiteY2-948" fmla="*/ 6880332 h 6880332"/>
              <a:gd name="connsiteX3-949" fmla="*/ 0 w 6872520"/>
              <a:gd name="connsiteY3-950" fmla="*/ 6880332 h 6880332"/>
              <a:gd name="connsiteX4-951" fmla="*/ 0 w 6872520"/>
              <a:gd name="connsiteY4-952" fmla="*/ 1158 h 6880332"/>
              <a:gd name="connsiteX5-953" fmla="*/ 6872520 w 6872520"/>
              <a:gd name="connsiteY5-954" fmla="*/ 0 h 6880332"/>
              <a:gd name="connsiteX0-955" fmla="*/ 6872520 w 6872520"/>
              <a:gd name="connsiteY0-956" fmla="*/ 0 h 6880332"/>
              <a:gd name="connsiteX1-957" fmla="*/ 6858000 w 6872520"/>
              <a:gd name="connsiteY1-958" fmla="*/ 2096194 h 6880332"/>
              <a:gd name="connsiteX2-959" fmla="*/ 6858000 w 6872520"/>
              <a:gd name="connsiteY2-960" fmla="*/ 6880332 h 6880332"/>
              <a:gd name="connsiteX3-961" fmla="*/ 0 w 6872520"/>
              <a:gd name="connsiteY3-962" fmla="*/ 6880332 h 6880332"/>
              <a:gd name="connsiteX4-963" fmla="*/ 0 w 6872520"/>
              <a:gd name="connsiteY4-964" fmla="*/ 1158 h 6880332"/>
              <a:gd name="connsiteX5-965" fmla="*/ 6872520 w 6872520"/>
              <a:gd name="connsiteY5-966" fmla="*/ 0 h 6880332"/>
              <a:gd name="connsiteX0-967" fmla="*/ 6843491 w 6858000"/>
              <a:gd name="connsiteY0-968" fmla="*/ 202042 h 6879174"/>
              <a:gd name="connsiteX1-969" fmla="*/ 6858000 w 6858000"/>
              <a:gd name="connsiteY1-970" fmla="*/ 2095036 h 6879174"/>
              <a:gd name="connsiteX2-971" fmla="*/ 6858000 w 6858000"/>
              <a:gd name="connsiteY2-972" fmla="*/ 6879174 h 6879174"/>
              <a:gd name="connsiteX3-973" fmla="*/ 0 w 6858000"/>
              <a:gd name="connsiteY3-974" fmla="*/ 6879174 h 6879174"/>
              <a:gd name="connsiteX4-975" fmla="*/ 0 w 6858000"/>
              <a:gd name="connsiteY4-976" fmla="*/ 0 h 6879174"/>
              <a:gd name="connsiteX5-977" fmla="*/ 6843491 w 6858000"/>
              <a:gd name="connsiteY5-978" fmla="*/ 202042 h 6879174"/>
              <a:gd name="connsiteX0-979" fmla="*/ 6843491 w 6858000"/>
              <a:gd name="connsiteY0-980" fmla="*/ 202042 h 6879174"/>
              <a:gd name="connsiteX1-981" fmla="*/ 6858000 w 6858000"/>
              <a:gd name="connsiteY1-982" fmla="*/ 2095036 h 6879174"/>
              <a:gd name="connsiteX2-983" fmla="*/ 6858000 w 6858000"/>
              <a:gd name="connsiteY2-984" fmla="*/ 6879174 h 6879174"/>
              <a:gd name="connsiteX3-985" fmla="*/ 0 w 6858000"/>
              <a:gd name="connsiteY3-986" fmla="*/ 6879174 h 6879174"/>
              <a:gd name="connsiteX4-987" fmla="*/ 0 w 6858000"/>
              <a:gd name="connsiteY4-988" fmla="*/ 0 h 6879174"/>
              <a:gd name="connsiteX5-989" fmla="*/ 6843491 w 6858000"/>
              <a:gd name="connsiteY5-990" fmla="*/ 202042 h 6879174"/>
              <a:gd name="connsiteX0-991" fmla="*/ 6843491 w 6858000"/>
              <a:gd name="connsiteY0-992" fmla="*/ 202042 h 6879174"/>
              <a:gd name="connsiteX1-993" fmla="*/ 6858000 w 6858000"/>
              <a:gd name="connsiteY1-994" fmla="*/ 2095036 h 6879174"/>
              <a:gd name="connsiteX2-995" fmla="*/ 6858000 w 6858000"/>
              <a:gd name="connsiteY2-996" fmla="*/ 6879174 h 6879174"/>
              <a:gd name="connsiteX3-997" fmla="*/ 0 w 6858000"/>
              <a:gd name="connsiteY3-998" fmla="*/ 6879174 h 6879174"/>
              <a:gd name="connsiteX4-999" fmla="*/ 0 w 6858000"/>
              <a:gd name="connsiteY4-1000" fmla="*/ 0 h 6879174"/>
              <a:gd name="connsiteX5-1001" fmla="*/ 6843491 w 6858000"/>
              <a:gd name="connsiteY5-1002" fmla="*/ 202042 h 6879174"/>
              <a:gd name="connsiteX0-1003" fmla="*/ 6856191 w 6858000"/>
              <a:gd name="connsiteY0-1004" fmla="*/ 214742 h 6879174"/>
              <a:gd name="connsiteX1-1005" fmla="*/ 6858000 w 6858000"/>
              <a:gd name="connsiteY1-1006" fmla="*/ 2095036 h 6879174"/>
              <a:gd name="connsiteX2-1007" fmla="*/ 6858000 w 6858000"/>
              <a:gd name="connsiteY2-1008" fmla="*/ 6879174 h 6879174"/>
              <a:gd name="connsiteX3-1009" fmla="*/ 0 w 6858000"/>
              <a:gd name="connsiteY3-1010" fmla="*/ 6879174 h 6879174"/>
              <a:gd name="connsiteX4-1011" fmla="*/ 0 w 6858000"/>
              <a:gd name="connsiteY4-1012" fmla="*/ 0 h 6879174"/>
              <a:gd name="connsiteX5-1013" fmla="*/ 6856191 w 6858000"/>
              <a:gd name="connsiteY5-1014" fmla="*/ 214742 h 6879174"/>
              <a:gd name="connsiteX0-1015" fmla="*/ 6856191 w 6858000"/>
              <a:gd name="connsiteY0-1016" fmla="*/ 209979 h 6879174"/>
              <a:gd name="connsiteX1-1017" fmla="*/ 6858000 w 6858000"/>
              <a:gd name="connsiteY1-1018" fmla="*/ 2095036 h 6879174"/>
              <a:gd name="connsiteX2-1019" fmla="*/ 6858000 w 6858000"/>
              <a:gd name="connsiteY2-1020" fmla="*/ 6879174 h 6879174"/>
              <a:gd name="connsiteX3-1021" fmla="*/ 0 w 6858000"/>
              <a:gd name="connsiteY3-1022" fmla="*/ 6879174 h 6879174"/>
              <a:gd name="connsiteX4-1023" fmla="*/ 0 w 6858000"/>
              <a:gd name="connsiteY4-1024" fmla="*/ 0 h 6879174"/>
              <a:gd name="connsiteX5-1025" fmla="*/ 6856191 w 6858000"/>
              <a:gd name="connsiteY5-1026" fmla="*/ 209979 h 6879174"/>
              <a:gd name="connsiteX0-1027" fmla="*/ 6868891 w 6868891"/>
              <a:gd name="connsiteY0-1028" fmla="*/ 197279 h 6879174"/>
              <a:gd name="connsiteX1-1029" fmla="*/ 6858000 w 6868891"/>
              <a:gd name="connsiteY1-1030" fmla="*/ 2095036 h 6879174"/>
              <a:gd name="connsiteX2-1031" fmla="*/ 6858000 w 6868891"/>
              <a:gd name="connsiteY2-1032" fmla="*/ 6879174 h 6879174"/>
              <a:gd name="connsiteX3-1033" fmla="*/ 0 w 6868891"/>
              <a:gd name="connsiteY3-1034" fmla="*/ 6879174 h 6879174"/>
              <a:gd name="connsiteX4-1035" fmla="*/ 0 w 6868891"/>
              <a:gd name="connsiteY4-1036" fmla="*/ 0 h 6879174"/>
              <a:gd name="connsiteX5-1037" fmla="*/ 6868891 w 6868891"/>
              <a:gd name="connsiteY5-1038" fmla="*/ 197279 h 6879174"/>
              <a:gd name="connsiteX0-1039" fmla="*/ 6868891 w 7721392"/>
              <a:gd name="connsiteY0-1040" fmla="*/ 197279 h 6879174"/>
              <a:gd name="connsiteX1-1041" fmla="*/ 6858000 w 7721392"/>
              <a:gd name="connsiteY1-1042" fmla="*/ 6879174 h 6879174"/>
              <a:gd name="connsiteX2-1043" fmla="*/ 0 w 7721392"/>
              <a:gd name="connsiteY2-1044" fmla="*/ 6879174 h 6879174"/>
              <a:gd name="connsiteX3-1045" fmla="*/ 0 w 7721392"/>
              <a:gd name="connsiteY3-1046" fmla="*/ 0 h 6879174"/>
              <a:gd name="connsiteX4-1047" fmla="*/ 6868891 w 7721392"/>
              <a:gd name="connsiteY4-1048" fmla="*/ 197279 h 6879174"/>
              <a:gd name="connsiteX0-1049" fmla="*/ 6868891 w 7373946"/>
              <a:gd name="connsiteY0-1050" fmla="*/ 197279 h 6879174"/>
              <a:gd name="connsiteX1-1051" fmla="*/ 6858000 w 7373946"/>
              <a:gd name="connsiteY1-1052" fmla="*/ 6879174 h 6879174"/>
              <a:gd name="connsiteX2-1053" fmla="*/ 0 w 7373946"/>
              <a:gd name="connsiteY2-1054" fmla="*/ 6879174 h 6879174"/>
              <a:gd name="connsiteX3-1055" fmla="*/ 0 w 7373946"/>
              <a:gd name="connsiteY3-1056" fmla="*/ 0 h 6879174"/>
              <a:gd name="connsiteX4-1057" fmla="*/ 6868891 w 7373946"/>
              <a:gd name="connsiteY4-1058" fmla="*/ 197279 h 6879174"/>
              <a:gd name="connsiteX0-1059" fmla="*/ 6868891 w 8182025"/>
              <a:gd name="connsiteY0-1060" fmla="*/ 197279 h 6879174"/>
              <a:gd name="connsiteX1-1061" fmla="*/ 6858000 w 8182025"/>
              <a:gd name="connsiteY1-1062" fmla="*/ 6879174 h 6879174"/>
              <a:gd name="connsiteX2-1063" fmla="*/ 0 w 8182025"/>
              <a:gd name="connsiteY2-1064" fmla="*/ 6879174 h 6879174"/>
              <a:gd name="connsiteX3-1065" fmla="*/ 0 w 8182025"/>
              <a:gd name="connsiteY3-1066" fmla="*/ 0 h 6879174"/>
              <a:gd name="connsiteX4-1067" fmla="*/ 6868891 w 8182025"/>
              <a:gd name="connsiteY4-1068" fmla="*/ 197279 h 6879174"/>
              <a:gd name="connsiteX0-1069" fmla="*/ 6868891 w 8182025"/>
              <a:gd name="connsiteY0-1070" fmla="*/ 197279 h 6879174"/>
              <a:gd name="connsiteX1-1071" fmla="*/ 6858000 w 8182025"/>
              <a:gd name="connsiteY1-1072" fmla="*/ 6879174 h 6879174"/>
              <a:gd name="connsiteX2-1073" fmla="*/ 0 w 8182025"/>
              <a:gd name="connsiteY2-1074" fmla="*/ 6879174 h 6879174"/>
              <a:gd name="connsiteX3-1075" fmla="*/ 0 w 8182025"/>
              <a:gd name="connsiteY3-1076" fmla="*/ 0 h 6879174"/>
              <a:gd name="connsiteX4-1077" fmla="*/ 6868891 w 8182025"/>
              <a:gd name="connsiteY4-1078" fmla="*/ 197279 h 6879174"/>
              <a:gd name="connsiteX0-1079" fmla="*/ 6868891 w 8182025"/>
              <a:gd name="connsiteY0-1080" fmla="*/ 197279 h 6879174"/>
              <a:gd name="connsiteX1-1081" fmla="*/ 6858000 w 8182025"/>
              <a:gd name="connsiteY1-1082" fmla="*/ 6879174 h 6879174"/>
              <a:gd name="connsiteX2-1083" fmla="*/ 0 w 8182025"/>
              <a:gd name="connsiteY2-1084" fmla="*/ 6879174 h 6879174"/>
              <a:gd name="connsiteX3-1085" fmla="*/ 0 w 8182025"/>
              <a:gd name="connsiteY3-1086" fmla="*/ 0 h 6879174"/>
              <a:gd name="connsiteX4-1087" fmla="*/ 6868891 w 8182025"/>
              <a:gd name="connsiteY4-1088" fmla="*/ 197279 h 6879174"/>
              <a:gd name="connsiteX0-1089" fmla="*/ 6868891 w 8182025"/>
              <a:gd name="connsiteY0-1090" fmla="*/ 197279 h 6879174"/>
              <a:gd name="connsiteX1-1091" fmla="*/ 6858000 w 8182025"/>
              <a:gd name="connsiteY1-1092" fmla="*/ 6879174 h 6879174"/>
              <a:gd name="connsiteX2-1093" fmla="*/ 0 w 8182025"/>
              <a:gd name="connsiteY2-1094" fmla="*/ 6879174 h 6879174"/>
              <a:gd name="connsiteX3-1095" fmla="*/ 0 w 8182025"/>
              <a:gd name="connsiteY3-1096" fmla="*/ 0 h 6879174"/>
              <a:gd name="connsiteX4-1097" fmla="*/ 6868891 w 8182025"/>
              <a:gd name="connsiteY4-1098" fmla="*/ 197279 h 6879174"/>
              <a:gd name="connsiteX0-1099" fmla="*/ 6868891 w 7374082"/>
              <a:gd name="connsiteY0-1100" fmla="*/ 197279 h 7217839"/>
              <a:gd name="connsiteX1-1101" fmla="*/ 6858000 w 7374082"/>
              <a:gd name="connsiteY1-1102" fmla="*/ 6879174 h 7217839"/>
              <a:gd name="connsiteX2-1103" fmla="*/ 0 w 7374082"/>
              <a:gd name="connsiteY2-1104" fmla="*/ 6879174 h 7217839"/>
              <a:gd name="connsiteX3-1105" fmla="*/ 0 w 7374082"/>
              <a:gd name="connsiteY3-1106" fmla="*/ 0 h 7217839"/>
              <a:gd name="connsiteX4-1107" fmla="*/ 6868891 w 7374082"/>
              <a:gd name="connsiteY4-1108" fmla="*/ 197279 h 7217839"/>
              <a:gd name="connsiteX0-1109" fmla="*/ 6868891 w 7513044"/>
              <a:gd name="connsiteY0-1110" fmla="*/ 197279 h 6879174"/>
              <a:gd name="connsiteX1-1111" fmla="*/ 6858000 w 7513044"/>
              <a:gd name="connsiteY1-1112" fmla="*/ 6879174 h 6879174"/>
              <a:gd name="connsiteX2-1113" fmla="*/ 0 w 7513044"/>
              <a:gd name="connsiteY2-1114" fmla="*/ 6879174 h 6879174"/>
              <a:gd name="connsiteX3-1115" fmla="*/ 0 w 7513044"/>
              <a:gd name="connsiteY3-1116" fmla="*/ 0 h 6879174"/>
              <a:gd name="connsiteX4-1117" fmla="*/ 6868891 w 7513044"/>
              <a:gd name="connsiteY4-1118" fmla="*/ 197279 h 6879174"/>
              <a:gd name="connsiteX0-1119" fmla="*/ 6868891 w 7374082"/>
              <a:gd name="connsiteY0-1120" fmla="*/ 197279 h 6879174"/>
              <a:gd name="connsiteX1-1121" fmla="*/ 6858000 w 7374082"/>
              <a:gd name="connsiteY1-1122" fmla="*/ 6879174 h 6879174"/>
              <a:gd name="connsiteX2-1123" fmla="*/ 0 w 7374082"/>
              <a:gd name="connsiteY2-1124" fmla="*/ 6879174 h 6879174"/>
              <a:gd name="connsiteX3-1125" fmla="*/ 0 w 7374082"/>
              <a:gd name="connsiteY3-1126" fmla="*/ 0 h 6879174"/>
              <a:gd name="connsiteX4-1127" fmla="*/ 6868891 w 7374082"/>
              <a:gd name="connsiteY4-1128" fmla="*/ 197279 h 6879174"/>
              <a:gd name="connsiteX0-1129" fmla="*/ 6868891 w 6868891"/>
              <a:gd name="connsiteY0-1130" fmla="*/ 197279 h 6879174"/>
              <a:gd name="connsiteX1-1131" fmla="*/ 6858000 w 6868891"/>
              <a:gd name="connsiteY1-1132" fmla="*/ 6879174 h 6879174"/>
              <a:gd name="connsiteX2-1133" fmla="*/ 0 w 6868891"/>
              <a:gd name="connsiteY2-1134" fmla="*/ 6879174 h 6879174"/>
              <a:gd name="connsiteX3-1135" fmla="*/ 0 w 6868891"/>
              <a:gd name="connsiteY3-1136" fmla="*/ 0 h 6879174"/>
              <a:gd name="connsiteX4-1137" fmla="*/ 6868891 w 6868891"/>
              <a:gd name="connsiteY4-1138" fmla="*/ 197279 h 68791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68891" h="6879174">
                <a:moveTo>
                  <a:pt x="6868891" y="197279"/>
                </a:moveTo>
                <a:cubicBezTo>
                  <a:pt x="6865263" y="1808265"/>
                  <a:pt x="6858000" y="6879174"/>
                  <a:pt x="6858000" y="6879174"/>
                </a:cubicBezTo>
                <a:lnTo>
                  <a:pt x="0" y="6879174"/>
                </a:lnTo>
                <a:lnTo>
                  <a:pt x="0" y="0"/>
                </a:lnTo>
                <a:cubicBezTo>
                  <a:pt x="2329546" y="1257529"/>
                  <a:pt x="4524837" y="1741029"/>
                  <a:pt x="6868891" y="1972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>
            <p:custDataLst>
              <p:tags r:id="rId2"/>
            </p:custDataLst>
          </p:nvPr>
        </p:nvSpPr>
        <p:spPr>
          <a:xfrm>
            <a:off x="7294012" y="4426465"/>
            <a:ext cx="316801" cy="3168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>
            <p:custDataLst>
              <p:tags r:id="rId3"/>
            </p:custDataLst>
          </p:nvPr>
        </p:nvSpPr>
        <p:spPr>
          <a:xfrm>
            <a:off x="7756816" y="4385476"/>
            <a:ext cx="1198880" cy="398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阅读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>
            <p:custDataLst>
              <p:tags r:id="rId4"/>
            </p:custDataLst>
          </p:nvPr>
        </p:nvSpPr>
        <p:spPr>
          <a:xfrm>
            <a:off x="7294012" y="4917168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>
            <p:custDataLst>
              <p:tags r:id="rId5"/>
            </p:custDataLst>
          </p:nvPr>
        </p:nvSpPr>
        <p:spPr>
          <a:xfrm>
            <a:off x="7756816" y="4876179"/>
            <a:ext cx="1198880" cy="398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未来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计划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166392" y="3219093"/>
            <a:ext cx="3847848" cy="6463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>
                <a:sym typeface="微软雅黑" panose="020B0503020204020204" pitchFamily="34" charset="-122"/>
              </a:rPr>
              <a:t>目录 </a:t>
            </a:r>
            <a:r>
              <a:rPr lang="en-US" altLang="zh-CN" sz="3600" dirty="0">
                <a:sym typeface="微软雅黑" panose="020B0503020204020204" pitchFamily="34" charset="-122"/>
              </a:rPr>
              <a:t>| CONTENT</a:t>
            </a:r>
            <a:endParaRPr lang="en-US" altLang="zh-CN" sz="3600" dirty="0"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/>
          <p:nvPr/>
        </p:nvSpPr>
        <p:spPr>
          <a:xfrm>
            <a:off x="1857375" y="-161992"/>
            <a:ext cx="8229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2000" tIns="72000" rIns="0" bIns="7200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en-US" dirty="0">
              <a:sym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>
                <a:sym typeface="微软雅黑" panose="020B0503020204020204" pitchFamily="34" charset="-122"/>
              </a:rPr>
              <a:t>实验</a:t>
            </a:r>
            <a:endParaRPr lang="zh-CN" altLang="en-US" dirty="0">
              <a:sym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5325" y="1511300"/>
            <a:ext cx="8261350" cy="3835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/>
          <p:nvPr/>
        </p:nvSpPr>
        <p:spPr>
          <a:xfrm>
            <a:off x="1857375" y="-161992"/>
            <a:ext cx="8229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2000" tIns="72000" rIns="0" bIns="7200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en-US" dirty="0">
              <a:sym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>
                <a:sym typeface="微软雅黑" panose="020B0503020204020204" pitchFamily="34" charset="-122"/>
              </a:rPr>
              <a:t>实验</a:t>
            </a:r>
            <a:endParaRPr lang="zh-CN" altLang="en-US" dirty="0">
              <a:sym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5475" y="786130"/>
            <a:ext cx="8401050" cy="503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/>
          <p:nvPr/>
        </p:nvSpPr>
        <p:spPr>
          <a:xfrm>
            <a:off x="1857375" y="-161992"/>
            <a:ext cx="8229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2000" tIns="72000" rIns="0" bIns="7200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en-US" dirty="0">
              <a:sym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>
                <a:sym typeface="微软雅黑" panose="020B0503020204020204" pitchFamily="34" charset="-122"/>
              </a:rPr>
              <a:t>实验</a:t>
            </a:r>
            <a:endParaRPr lang="zh-CN" altLang="en-US" dirty="0">
              <a:sym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0300" y="2695575"/>
            <a:ext cx="7391400" cy="1466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/>
          <p:nvPr/>
        </p:nvSpPr>
        <p:spPr>
          <a:xfrm>
            <a:off x="1857375" y="-161992"/>
            <a:ext cx="8229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2000" tIns="72000" rIns="0" bIns="7200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en-US" dirty="0">
              <a:sym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>
                <a:sym typeface="微软雅黑" panose="020B0503020204020204" pitchFamily="34" charset="-122"/>
              </a:rPr>
              <a:t>实验</a:t>
            </a:r>
            <a:endParaRPr lang="zh-CN" altLang="en-US" dirty="0">
              <a:sym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2630" y="1082675"/>
            <a:ext cx="10842625" cy="4989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/>
          <p:nvPr/>
        </p:nvSpPr>
        <p:spPr>
          <a:xfrm>
            <a:off x="1857375" y="-161992"/>
            <a:ext cx="8229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2000" tIns="72000" rIns="0" bIns="7200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en-US" dirty="0">
              <a:sym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dirty="0">
                <a:sym typeface="微软雅黑" panose="020B0503020204020204" pitchFamily="34" charset="-122"/>
              </a:rPr>
              <a:t>实验</a:t>
            </a:r>
            <a:endParaRPr lang="zh-CN" altLang="en-US" dirty="0">
              <a:sym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4900" y="1252855"/>
            <a:ext cx="10702290" cy="4912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 txBox="1"/>
          <p:nvPr/>
        </p:nvSpPr>
        <p:spPr>
          <a:xfrm>
            <a:off x="1857375" y="-161992"/>
            <a:ext cx="82296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2000" tIns="72000" rIns="0" bIns="7200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r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endParaRPr lang="en-US" dirty="0">
              <a:sym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endParaRPr lang="zh-CN" altLang="en-US" dirty="0">
              <a:sym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1050" y="1322705"/>
            <a:ext cx="8035925" cy="45573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 bwMode="auto">
          <a:xfrm>
            <a:off x="0" y="0"/>
            <a:ext cx="589280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" name="图片 4" descr="FF2C1DB406E256920624D04889C73AD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47470"/>
            <a:ext cx="5430520" cy="4181475"/>
          </a:xfrm>
          <a:prstGeom prst="rect">
            <a:avLst/>
          </a:prstGeom>
        </p:spPr>
      </p:pic>
      <p:sp>
        <p:nvSpPr>
          <p:cNvPr id="47" name="矩形 46"/>
          <p:cNvSpPr/>
          <p:nvPr/>
        </p:nvSpPr>
        <p:spPr bwMode="auto">
          <a:xfrm rot="5400000" flipV="1">
            <a:off x="1870073" y="-1870071"/>
            <a:ext cx="1238251" cy="497839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 rot="5400000">
            <a:off x="1879593" y="3759200"/>
            <a:ext cx="1219201" cy="49783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524000" y="1070224"/>
            <a:ext cx="2754050" cy="4646991"/>
            <a:chOff x="0" y="1111187"/>
            <a:chExt cx="2754050" cy="4646991"/>
          </a:xfrm>
        </p:grpSpPr>
        <p:sp>
          <p:nvSpPr>
            <p:cNvPr id="48" name="椭圆 47"/>
            <p:cNvSpPr/>
            <p:nvPr/>
          </p:nvSpPr>
          <p:spPr>
            <a:xfrm>
              <a:off x="2450246" y="4863799"/>
              <a:ext cx="200570" cy="20057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0" y="1111187"/>
              <a:ext cx="312134" cy="312134"/>
            </a:xfrm>
            <a:prstGeom prst="ellips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114320" y="1611397"/>
              <a:ext cx="904679" cy="904679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854236" y="5460064"/>
              <a:ext cx="298114" cy="298114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313236" y="1194804"/>
              <a:ext cx="440814" cy="44081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9" name="任意多边形 38"/>
          <p:cNvSpPr/>
          <p:nvPr/>
        </p:nvSpPr>
        <p:spPr>
          <a:xfrm rot="16200000">
            <a:off x="1629971" y="1470438"/>
            <a:ext cx="6858003" cy="3917120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  <a:gd name="connsiteX0-1" fmla="*/ 9143999 w 9143999"/>
              <a:gd name="connsiteY0-2" fmla="*/ 0 h 2051818"/>
              <a:gd name="connsiteX1-3" fmla="*/ 9143999 w 9143999"/>
              <a:gd name="connsiteY1-4" fmla="*/ 2051818 h 2051818"/>
              <a:gd name="connsiteX2-5" fmla="*/ 0 w 9143999"/>
              <a:gd name="connsiteY2-6" fmla="*/ 2051818 h 2051818"/>
              <a:gd name="connsiteX3-7" fmla="*/ 0 w 9143999"/>
              <a:gd name="connsiteY3-8" fmla="*/ 1204077 h 2051818"/>
              <a:gd name="connsiteX4-9" fmla="*/ 6027 w 9143999"/>
              <a:gd name="connsiteY4-10" fmla="*/ 1207403 h 2051818"/>
              <a:gd name="connsiteX5-11" fmla="*/ 9044856 w 9143999"/>
              <a:gd name="connsiteY5-12" fmla="*/ 57555 h 2051818"/>
              <a:gd name="connsiteX6-13" fmla="*/ 9143999 w 9143999"/>
              <a:gd name="connsiteY6-14" fmla="*/ 0 h 2051818"/>
              <a:gd name="connsiteX0-15" fmla="*/ 9143999 w 9143999"/>
              <a:gd name="connsiteY0-16" fmla="*/ 0 h 2051818"/>
              <a:gd name="connsiteX1-17" fmla="*/ 9143999 w 9143999"/>
              <a:gd name="connsiteY1-18" fmla="*/ 2051818 h 2051818"/>
              <a:gd name="connsiteX2-19" fmla="*/ 0 w 9143999"/>
              <a:gd name="connsiteY2-20" fmla="*/ 2051818 h 2051818"/>
              <a:gd name="connsiteX3-21" fmla="*/ 0 w 9143999"/>
              <a:gd name="connsiteY3-22" fmla="*/ 1204077 h 2051818"/>
              <a:gd name="connsiteX4-23" fmla="*/ 6027 w 9143999"/>
              <a:gd name="connsiteY4-24" fmla="*/ 1207403 h 2051818"/>
              <a:gd name="connsiteX5-25" fmla="*/ 9143999 w 9143999"/>
              <a:gd name="connsiteY5-26" fmla="*/ 0 h 2051818"/>
              <a:gd name="connsiteX0-27" fmla="*/ 9143999 w 9143999"/>
              <a:gd name="connsiteY0-28" fmla="*/ 0 h 2051818"/>
              <a:gd name="connsiteX1-29" fmla="*/ 9143999 w 9143999"/>
              <a:gd name="connsiteY1-30" fmla="*/ 2051818 h 2051818"/>
              <a:gd name="connsiteX2-31" fmla="*/ 0 w 9143999"/>
              <a:gd name="connsiteY2-32" fmla="*/ 2051818 h 2051818"/>
              <a:gd name="connsiteX3-33" fmla="*/ 0 w 9143999"/>
              <a:gd name="connsiteY3-34" fmla="*/ 1204077 h 2051818"/>
              <a:gd name="connsiteX4-35" fmla="*/ 6027 w 9143999"/>
              <a:gd name="connsiteY4-36" fmla="*/ 1207403 h 2051818"/>
              <a:gd name="connsiteX5-37" fmla="*/ 9143999 w 9143999"/>
              <a:gd name="connsiteY5-38" fmla="*/ 0 h 2051818"/>
              <a:gd name="connsiteX0-39" fmla="*/ 9143999 w 9143999"/>
              <a:gd name="connsiteY0-40" fmla="*/ 0 h 2051818"/>
              <a:gd name="connsiteX1-41" fmla="*/ 9143999 w 9143999"/>
              <a:gd name="connsiteY1-42" fmla="*/ 2051818 h 2051818"/>
              <a:gd name="connsiteX2-43" fmla="*/ 0 w 9143999"/>
              <a:gd name="connsiteY2-44" fmla="*/ 2051818 h 2051818"/>
              <a:gd name="connsiteX3-45" fmla="*/ 0 w 9143999"/>
              <a:gd name="connsiteY3-46" fmla="*/ 1204077 h 2051818"/>
              <a:gd name="connsiteX4-47" fmla="*/ 6027 w 9143999"/>
              <a:gd name="connsiteY4-48" fmla="*/ 1207403 h 2051818"/>
              <a:gd name="connsiteX5-49" fmla="*/ 9143999 w 9143999"/>
              <a:gd name="connsiteY5-50" fmla="*/ 0 h 2051818"/>
              <a:gd name="connsiteX0-51" fmla="*/ 9143999 w 9143999"/>
              <a:gd name="connsiteY0-52" fmla="*/ 0 h 2051818"/>
              <a:gd name="connsiteX1-53" fmla="*/ 9143999 w 9143999"/>
              <a:gd name="connsiteY1-54" fmla="*/ 2051818 h 2051818"/>
              <a:gd name="connsiteX2-55" fmla="*/ 0 w 9143999"/>
              <a:gd name="connsiteY2-56" fmla="*/ 2051818 h 2051818"/>
              <a:gd name="connsiteX3-57" fmla="*/ 0 w 9143999"/>
              <a:gd name="connsiteY3-58" fmla="*/ 1204077 h 2051818"/>
              <a:gd name="connsiteX4-59" fmla="*/ 6027 w 9143999"/>
              <a:gd name="connsiteY4-60" fmla="*/ 1207403 h 2051818"/>
              <a:gd name="connsiteX5-61" fmla="*/ 9143999 w 9143999"/>
              <a:gd name="connsiteY5-62" fmla="*/ 0 h 2051818"/>
              <a:gd name="connsiteX0-63" fmla="*/ 9143999 w 9143999"/>
              <a:gd name="connsiteY0-64" fmla="*/ 130228 h 2182046"/>
              <a:gd name="connsiteX1-65" fmla="*/ 9143999 w 9143999"/>
              <a:gd name="connsiteY1-66" fmla="*/ 2182046 h 2182046"/>
              <a:gd name="connsiteX2-67" fmla="*/ 0 w 9143999"/>
              <a:gd name="connsiteY2-68" fmla="*/ 2182046 h 2182046"/>
              <a:gd name="connsiteX3-69" fmla="*/ 0 w 9143999"/>
              <a:gd name="connsiteY3-70" fmla="*/ 1334305 h 2182046"/>
              <a:gd name="connsiteX4-71" fmla="*/ 6027 w 9143999"/>
              <a:gd name="connsiteY4-72" fmla="*/ 0 h 2182046"/>
              <a:gd name="connsiteX5-73" fmla="*/ 9143999 w 9143999"/>
              <a:gd name="connsiteY5-74" fmla="*/ 130228 h 2182046"/>
              <a:gd name="connsiteX0-75" fmla="*/ 9143999 w 9143999"/>
              <a:gd name="connsiteY0-76" fmla="*/ 0 h 2051818"/>
              <a:gd name="connsiteX1-77" fmla="*/ 9143999 w 9143999"/>
              <a:gd name="connsiteY1-78" fmla="*/ 2051818 h 2051818"/>
              <a:gd name="connsiteX2-79" fmla="*/ 0 w 9143999"/>
              <a:gd name="connsiteY2-80" fmla="*/ 2051818 h 2051818"/>
              <a:gd name="connsiteX3-81" fmla="*/ 0 w 9143999"/>
              <a:gd name="connsiteY3-82" fmla="*/ 1204077 h 2051818"/>
              <a:gd name="connsiteX4-83" fmla="*/ 25380 w 9143999"/>
              <a:gd name="connsiteY4-84" fmla="*/ 54648 h 2051818"/>
              <a:gd name="connsiteX5-85" fmla="*/ 9143999 w 9143999"/>
              <a:gd name="connsiteY5-86" fmla="*/ 0 h 2051818"/>
              <a:gd name="connsiteX0-87" fmla="*/ 9143999 w 9143999"/>
              <a:gd name="connsiteY0-88" fmla="*/ 0 h 2051818"/>
              <a:gd name="connsiteX1-89" fmla="*/ 9143999 w 9143999"/>
              <a:gd name="connsiteY1-90" fmla="*/ 2051818 h 2051818"/>
              <a:gd name="connsiteX2-91" fmla="*/ 0 w 9143999"/>
              <a:gd name="connsiteY2-92" fmla="*/ 2051818 h 2051818"/>
              <a:gd name="connsiteX3-93" fmla="*/ 0 w 9143999"/>
              <a:gd name="connsiteY3-94" fmla="*/ 1204077 h 2051818"/>
              <a:gd name="connsiteX4-95" fmla="*/ 25380 w 9143999"/>
              <a:gd name="connsiteY4-96" fmla="*/ 54648 h 2051818"/>
              <a:gd name="connsiteX5-97" fmla="*/ 9143999 w 9143999"/>
              <a:gd name="connsiteY5-98" fmla="*/ 0 h 2051818"/>
              <a:gd name="connsiteX0-99" fmla="*/ 9143999 w 9143999"/>
              <a:gd name="connsiteY0-100" fmla="*/ 0 h 2051818"/>
              <a:gd name="connsiteX1-101" fmla="*/ 9143999 w 9143999"/>
              <a:gd name="connsiteY1-102" fmla="*/ 2051818 h 2051818"/>
              <a:gd name="connsiteX2-103" fmla="*/ 0 w 9143999"/>
              <a:gd name="connsiteY2-104" fmla="*/ 2051818 h 2051818"/>
              <a:gd name="connsiteX3-105" fmla="*/ 0 w 9143999"/>
              <a:gd name="connsiteY3-106" fmla="*/ 1204077 h 2051818"/>
              <a:gd name="connsiteX4-107" fmla="*/ 25380 w 9143999"/>
              <a:gd name="connsiteY4-108" fmla="*/ 54648 h 2051818"/>
              <a:gd name="connsiteX5-109" fmla="*/ 9143999 w 9143999"/>
              <a:gd name="connsiteY5-110" fmla="*/ 0 h 2051818"/>
              <a:gd name="connsiteX0-111" fmla="*/ 9143999 w 9143999"/>
              <a:gd name="connsiteY0-112" fmla="*/ 0 h 2051818"/>
              <a:gd name="connsiteX1-113" fmla="*/ 9143999 w 9143999"/>
              <a:gd name="connsiteY1-114" fmla="*/ 2051818 h 2051818"/>
              <a:gd name="connsiteX2-115" fmla="*/ 0 w 9143999"/>
              <a:gd name="connsiteY2-116" fmla="*/ 2051818 h 2051818"/>
              <a:gd name="connsiteX3-117" fmla="*/ 0 w 9143999"/>
              <a:gd name="connsiteY3-118" fmla="*/ 1204077 h 2051818"/>
              <a:gd name="connsiteX4-119" fmla="*/ 25380 w 9143999"/>
              <a:gd name="connsiteY4-120" fmla="*/ 54648 h 2051818"/>
              <a:gd name="connsiteX5-121" fmla="*/ 9143999 w 9143999"/>
              <a:gd name="connsiteY5-122" fmla="*/ 0 h 2051818"/>
              <a:gd name="connsiteX0-123" fmla="*/ 9124647 w 9143999"/>
              <a:gd name="connsiteY0-124" fmla="*/ 0 h 2127943"/>
              <a:gd name="connsiteX1-125" fmla="*/ 9143999 w 9143999"/>
              <a:gd name="connsiteY1-126" fmla="*/ 2127943 h 2127943"/>
              <a:gd name="connsiteX2-127" fmla="*/ 0 w 9143999"/>
              <a:gd name="connsiteY2-128" fmla="*/ 2127943 h 2127943"/>
              <a:gd name="connsiteX3-129" fmla="*/ 0 w 9143999"/>
              <a:gd name="connsiteY3-130" fmla="*/ 1280202 h 2127943"/>
              <a:gd name="connsiteX4-131" fmla="*/ 25380 w 9143999"/>
              <a:gd name="connsiteY4-132" fmla="*/ 130773 h 2127943"/>
              <a:gd name="connsiteX5-133" fmla="*/ 9124647 w 9143999"/>
              <a:gd name="connsiteY5-134" fmla="*/ 0 h 2127943"/>
              <a:gd name="connsiteX0-135" fmla="*/ 9124647 w 9143999"/>
              <a:gd name="connsiteY0-136" fmla="*/ 0 h 2127943"/>
              <a:gd name="connsiteX1-137" fmla="*/ 9143999 w 9143999"/>
              <a:gd name="connsiteY1-138" fmla="*/ 2127943 h 2127943"/>
              <a:gd name="connsiteX2-139" fmla="*/ 0 w 9143999"/>
              <a:gd name="connsiteY2-140" fmla="*/ 2127943 h 2127943"/>
              <a:gd name="connsiteX3-141" fmla="*/ 0 w 9143999"/>
              <a:gd name="connsiteY3-142" fmla="*/ 1280202 h 2127943"/>
              <a:gd name="connsiteX4-143" fmla="*/ 25380 w 9143999"/>
              <a:gd name="connsiteY4-144" fmla="*/ 130773 h 2127943"/>
              <a:gd name="connsiteX5-145" fmla="*/ 9124647 w 9143999"/>
              <a:gd name="connsiteY5-146" fmla="*/ 0 h 2127943"/>
              <a:gd name="connsiteX0-147" fmla="*/ 9124647 w 9143999"/>
              <a:gd name="connsiteY0-148" fmla="*/ 0 h 2127943"/>
              <a:gd name="connsiteX1-149" fmla="*/ 9143999 w 9143999"/>
              <a:gd name="connsiteY1-150" fmla="*/ 2127943 h 2127943"/>
              <a:gd name="connsiteX2-151" fmla="*/ 0 w 9143999"/>
              <a:gd name="connsiteY2-152" fmla="*/ 2127943 h 2127943"/>
              <a:gd name="connsiteX3-153" fmla="*/ 0 w 9143999"/>
              <a:gd name="connsiteY3-154" fmla="*/ 1280202 h 2127943"/>
              <a:gd name="connsiteX4-155" fmla="*/ 6028 w 9143999"/>
              <a:gd name="connsiteY4-156" fmla="*/ 11147 h 2127943"/>
              <a:gd name="connsiteX5-157" fmla="*/ 9124647 w 9143999"/>
              <a:gd name="connsiteY5-158" fmla="*/ 0 h 2127943"/>
              <a:gd name="connsiteX0-159" fmla="*/ 9138134 w 9157486"/>
              <a:gd name="connsiteY0-160" fmla="*/ 0 h 2127943"/>
              <a:gd name="connsiteX1-161" fmla="*/ 9157486 w 9157486"/>
              <a:gd name="connsiteY1-162" fmla="*/ 2127943 h 2127943"/>
              <a:gd name="connsiteX2-163" fmla="*/ 13487 w 9157486"/>
              <a:gd name="connsiteY2-164" fmla="*/ 2127943 h 2127943"/>
              <a:gd name="connsiteX3-165" fmla="*/ 13487 w 9157486"/>
              <a:gd name="connsiteY3-166" fmla="*/ 1280202 h 2127943"/>
              <a:gd name="connsiteX4-167" fmla="*/ 163 w 9157486"/>
              <a:gd name="connsiteY4-168" fmla="*/ 141648 h 2127943"/>
              <a:gd name="connsiteX5-169" fmla="*/ 9138134 w 9157486"/>
              <a:gd name="connsiteY5-170" fmla="*/ 0 h 2127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9157486" h="2127943">
                <a:moveTo>
                  <a:pt x="9138134" y="0"/>
                </a:moveTo>
                <a:lnTo>
                  <a:pt x="9157486" y="2127943"/>
                </a:lnTo>
                <a:lnTo>
                  <a:pt x="13487" y="2127943"/>
                </a:lnTo>
                <a:lnTo>
                  <a:pt x="13487" y="1280202"/>
                </a:lnTo>
                <a:cubicBezTo>
                  <a:pt x="15496" y="857184"/>
                  <a:pt x="-1846" y="564666"/>
                  <a:pt x="163" y="141648"/>
                </a:cubicBezTo>
                <a:cubicBezTo>
                  <a:pt x="3568670" y="1577063"/>
                  <a:pt x="7137176" y="1131097"/>
                  <a:pt x="9138134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 rot="16200000">
            <a:off x="3793994" y="-16037"/>
            <a:ext cx="6868899" cy="6879174"/>
          </a:xfrm>
          <a:custGeom>
            <a:avLst/>
            <a:gdLst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270374 w 6858000"/>
              <a:gd name="connsiteY17" fmla="*/ 412001 h 6459417"/>
              <a:gd name="connsiteX18" fmla="*/ 6705779 w 6858000"/>
              <a:gd name="connsiteY18" fmla="*/ 117916 h 6459417"/>
              <a:gd name="connsiteX0-1" fmla="*/ 6858000 w 6941935"/>
              <a:gd name="connsiteY0-2" fmla="*/ 56823 h 6516240"/>
              <a:gd name="connsiteX1-3" fmla="*/ 6858000 w 6941935"/>
              <a:gd name="connsiteY1-4" fmla="*/ 1732102 h 6516240"/>
              <a:gd name="connsiteX2-5" fmla="*/ 6858000 w 6941935"/>
              <a:gd name="connsiteY2-6" fmla="*/ 1876524 h 6516240"/>
              <a:gd name="connsiteX3-7" fmla="*/ 6858000 w 6941935"/>
              <a:gd name="connsiteY3-8" fmla="*/ 2335590 h 6516240"/>
              <a:gd name="connsiteX4-9" fmla="*/ 6858000 w 6941935"/>
              <a:gd name="connsiteY4-10" fmla="*/ 4010869 h 6516240"/>
              <a:gd name="connsiteX5-11" fmla="*/ 6858000 w 6941935"/>
              <a:gd name="connsiteY5-12" fmla="*/ 4155291 h 6516240"/>
              <a:gd name="connsiteX6-13" fmla="*/ 6858000 w 6941935"/>
              <a:gd name="connsiteY6-14" fmla="*/ 4237473 h 6516240"/>
              <a:gd name="connsiteX7-15" fmla="*/ 6858000 w 6941935"/>
              <a:gd name="connsiteY7-16" fmla="*/ 6516240 h 6516240"/>
              <a:gd name="connsiteX8-17" fmla="*/ 0 w 6941935"/>
              <a:gd name="connsiteY8-18" fmla="*/ 6516240 h 6516240"/>
              <a:gd name="connsiteX9-19" fmla="*/ 0 w 6941935"/>
              <a:gd name="connsiteY9-20" fmla="*/ 4237473 h 6516240"/>
              <a:gd name="connsiteX10-21" fmla="*/ 0 w 6941935"/>
              <a:gd name="connsiteY10-22" fmla="*/ 4155291 h 6516240"/>
              <a:gd name="connsiteX11-23" fmla="*/ 0 w 6941935"/>
              <a:gd name="connsiteY11-24" fmla="*/ 4010869 h 6516240"/>
              <a:gd name="connsiteX12-25" fmla="*/ 0 w 6941935"/>
              <a:gd name="connsiteY12-26" fmla="*/ 3352747 h 6516240"/>
              <a:gd name="connsiteX13-27" fmla="*/ 0 w 6941935"/>
              <a:gd name="connsiteY13-28" fmla="*/ 1876524 h 6516240"/>
              <a:gd name="connsiteX14-29" fmla="*/ 0 w 6941935"/>
              <a:gd name="connsiteY14-30" fmla="*/ 1732102 h 6516240"/>
              <a:gd name="connsiteX15-31" fmla="*/ 0 w 6941935"/>
              <a:gd name="connsiteY15-32" fmla="*/ 1073980 h 6516240"/>
              <a:gd name="connsiteX16-33" fmla="*/ 227535 w 6941935"/>
              <a:gd name="connsiteY16-34" fmla="*/ 1223081 h 6516240"/>
              <a:gd name="connsiteX17-35" fmla="*/ 6270374 w 6941935"/>
              <a:gd name="connsiteY17-36" fmla="*/ 468824 h 6516240"/>
              <a:gd name="connsiteX18-37" fmla="*/ 6858000 w 6941935"/>
              <a:gd name="connsiteY18-38" fmla="*/ 56823 h 6516240"/>
              <a:gd name="connsiteX0-39" fmla="*/ 6858000 w 6858000"/>
              <a:gd name="connsiteY0-40" fmla="*/ 4734 h 6464151"/>
              <a:gd name="connsiteX1-41" fmla="*/ 6858000 w 6858000"/>
              <a:gd name="connsiteY1-42" fmla="*/ 1680013 h 6464151"/>
              <a:gd name="connsiteX2-43" fmla="*/ 6858000 w 6858000"/>
              <a:gd name="connsiteY2-44" fmla="*/ 1824435 h 6464151"/>
              <a:gd name="connsiteX3-45" fmla="*/ 6858000 w 6858000"/>
              <a:gd name="connsiteY3-46" fmla="*/ 2283501 h 6464151"/>
              <a:gd name="connsiteX4-47" fmla="*/ 6858000 w 6858000"/>
              <a:gd name="connsiteY4-48" fmla="*/ 3958780 h 6464151"/>
              <a:gd name="connsiteX5-49" fmla="*/ 6858000 w 6858000"/>
              <a:gd name="connsiteY5-50" fmla="*/ 4103202 h 6464151"/>
              <a:gd name="connsiteX6-51" fmla="*/ 6858000 w 6858000"/>
              <a:gd name="connsiteY6-52" fmla="*/ 4185384 h 6464151"/>
              <a:gd name="connsiteX7-53" fmla="*/ 6858000 w 6858000"/>
              <a:gd name="connsiteY7-54" fmla="*/ 6464151 h 6464151"/>
              <a:gd name="connsiteX8-55" fmla="*/ 0 w 6858000"/>
              <a:gd name="connsiteY8-56" fmla="*/ 6464151 h 6464151"/>
              <a:gd name="connsiteX9-57" fmla="*/ 0 w 6858000"/>
              <a:gd name="connsiteY9-58" fmla="*/ 4185384 h 6464151"/>
              <a:gd name="connsiteX10-59" fmla="*/ 0 w 6858000"/>
              <a:gd name="connsiteY10-60" fmla="*/ 4103202 h 6464151"/>
              <a:gd name="connsiteX11-61" fmla="*/ 0 w 6858000"/>
              <a:gd name="connsiteY11-62" fmla="*/ 3958780 h 6464151"/>
              <a:gd name="connsiteX12-63" fmla="*/ 0 w 6858000"/>
              <a:gd name="connsiteY12-64" fmla="*/ 3300658 h 6464151"/>
              <a:gd name="connsiteX13-65" fmla="*/ 0 w 6858000"/>
              <a:gd name="connsiteY13-66" fmla="*/ 1824435 h 6464151"/>
              <a:gd name="connsiteX14-67" fmla="*/ 0 w 6858000"/>
              <a:gd name="connsiteY14-68" fmla="*/ 1680013 h 6464151"/>
              <a:gd name="connsiteX15-69" fmla="*/ 0 w 6858000"/>
              <a:gd name="connsiteY15-70" fmla="*/ 1021891 h 6464151"/>
              <a:gd name="connsiteX16-71" fmla="*/ 227535 w 6858000"/>
              <a:gd name="connsiteY16-72" fmla="*/ 1170992 h 6464151"/>
              <a:gd name="connsiteX17-73" fmla="*/ 6858000 w 6858000"/>
              <a:gd name="connsiteY17-74" fmla="*/ 4734 h 6464151"/>
              <a:gd name="connsiteX0-75" fmla="*/ 6858000 w 6858000"/>
              <a:gd name="connsiteY0-76" fmla="*/ 0 h 6459417"/>
              <a:gd name="connsiteX1-77" fmla="*/ 6858000 w 6858000"/>
              <a:gd name="connsiteY1-78" fmla="*/ 1675279 h 6459417"/>
              <a:gd name="connsiteX2-79" fmla="*/ 6858000 w 6858000"/>
              <a:gd name="connsiteY2-80" fmla="*/ 1819701 h 6459417"/>
              <a:gd name="connsiteX3-81" fmla="*/ 6858000 w 6858000"/>
              <a:gd name="connsiteY3-82" fmla="*/ 2278767 h 6459417"/>
              <a:gd name="connsiteX4-83" fmla="*/ 6858000 w 6858000"/>
              <a:gd name="connsiteY4-84" fmla="*/ 3954046 h 6459417"/>
              <a:gd name="connsiteX5-85" fmla="*/ 6858000 w 6858000"/>
              <a:gd name="connsiteY5-86" fmla="*/ 4098468 h 6459417"/>
              <a:gd name="connsiteX6-87" fmla="*/ 6858000 w 6858000"/>
              <a:gd name="connsiteY6-88" fmla="*/ 4180650 h 6459417"/>
              <a:gd name="connsiteX7-89" fmla="*/ 6858000 w 6858000"/>
              <a:gd name="connsiteY7-90" fmla="*/ 6459417 h 6459417"/>
              <a:gd name="connsiteX8-91" fmla="*/ 0 w 6858000"/>
              <a:gd name="connsiteY8-92" fmla="*/ 6459417 h 6459417"/>
              <a:gd name="connsiteX9-93" fmla="*/ 0 w 6858000"/>
              <a:gd name="connsiteY9-94" fmla="*/ 4180650 h 6459417"/>
              <a:gd name="connsiteX10-95" fmla="*/ 0 w 6858000"/>
              <a:gd name="connsiteY10-96" fmla="*/ 4098468 h 6459417"/>
              <a:gd name="connsiteX11-97" fmla="*/ 0 w 6858000"/>
              <a:gd name="connsiteY11-98" fmla="*/ 3954046 h 6459417"/>
              <a:gd name="connsiteX12-99" fmla="*/ 0 w 6858000"/>
              <a:gd name="connsiteY12-100" fmla="*/ 3295924 h 6459417"/>
              <a:gd name="connsiteX13-101" fmla="*/ 0 w 6858000"/>
              <a:gd name="connsiteY13-102" fmla="*/ 1819701 h 6459417"/>
              <a:gd name="connsiteX14-103" fmla="*/ 0 w 6858000"/>
              <a:gd name="connsiteY14-104" fmla="*/ 1675279 h 6459417"/>
              <a:gd name="connsiteX15-105" fmla="*/ 0 w 6858000"/>
              <a:gd name="connsiteY15-106" fmla="*/ 1017157 h 6459417"/>
              <a:gd name="connsiteX16-107" fmla="*/ 227535 w 6858000"/>
              <a:gd name="connsiteY16-108" fmla="*/ 1166258 h 6459417"/>
              <a:gd name="connsiteX17-109" fmla="*/ 6858000 w 6858000"/>
              <a:gd name="connsiteY17-110" fmla="*/ 0 h 6459417"/>
              <a:gd name="connsiteX0-111" fmla="*/ 6858000 w 6858000"/>
              <a:gd name="connsiteY0-112" fmla="*/ 0 h 6459417"/>
              <a:gd name="connsiteX1-113" fmla="*/ 6858000 w 6858000"/>
              <a:gd name="connsiteY1-114" fmla="*/ 1675279 h 6459417"/>
              <a:gd name="connsiteX2-115" fmla="*/ 6858000 w 6858000"/>
              <a:gd name="connsiteY2-116" fmla="*/ 1819701 h 6459417"/>
              <a:gd name="connsiteX3-117" fmla="*/ 6858000 w 6858000"/>
              <a:gd name="connsiteY3-118" fmla="*/ 2278767 h 6459417"/>
              <a:gd name="connsiteX4-119" fmla="*/ 6858000 w 6858000"/>
              <a:gd name="connsiteY4-120" fmla="*/ 3954046 h 6459417"/>
              <a:gd name="connsiteX5-121" fmla="*/ 6858000 w 6858000"/>
              <a:gd name="connsiteY5-122" fmla="*/ 4098468 h 6459417"/>
              <a:gd name="connsiteX6-123" fmla="*/ 6858000 w 6858000"/>
              <a:gd name="connsiteY6-124" fmla="*/ 4180650 h 6459417"/>
              <a:gd name="connsiteX7-125" fmla="*/ 6858000 w 6858000"/>
              <a:gd name="connsiteY7-126" fmla="*/ 6459417 h 6459417"/>
              <a:gd name="connsiteX8-127" fmla="*/ 0 w 6858000"/>
              <a:gd name="connsiteY8-128" fmla="*/ 6459417 h 6459417"/>
              <a:gd name="connsiteX9-129" fmla="*/ 0 w 6858000"/>
              <a:gd name="connsiteY9-130" fmla="*/ 4180650 h 6459417"/>
              <a:gd name="connsiteX10-131" fmla="*/ 0 w 6858000"/>
              <a:gd name="connsiteY10-132" fmla="*/ 4098468 h 6459417"/>
              <a:gd name="connsiteX11-133" fmla="*/ 0 w 6858000"/>
              <a:gd name="connsiteY11-134" fmla="*/ 3954046 h 6459417"/>
              <a:gd name="connsiteX12-135" fmla="*/ 0 w 6858000"/>
              <a:gd name="connsiteY12-136" fmla="*/ 3295924 h 6459417"/>
              <a:gd name="connsiteX13-137" fmla="*/ 0 w 6858000"/>
              <a:gd name="connsiteY13-138" fmla="*/ 1819701 h 6459417"/>
              <a:gd name="connsiteX14-139" fmla="*/ 0 w 6858000"/>
              <a:gd name="connsiteY14-140" fmla="*/ 1675279 h 6459417"/>
              <a:gd name="connsiteX15-141" fmla="*/ 0 w 6858000"/>
              <a:gd name="connsiteY15-142" fmla="*/ 1017157 h 6459417"/>
              <a:gd name="connsiteX16-143" fmla="*/ 6858000 w 6858000"/>
              <a:gd name="connsiteY16-144" fmla="*/ 0 h 6459417"/>
              <a:gd name="connsiteX0-145" fmla="*/ 6858000 w 6858000"/>
              <a:gd name="connsiteY0-146" fmla="*/ 0 h 6459417"/>
              <a:gd name="connsiteX1-147" fmla="*/ 6858000 w 6858000"/>
              <a:gd name="connsiteY1-148" fmla="*/ 1675279 h 6459417"/>
              <a:gd name="connsiteX2-149" fmla="*/ 6858000 w 6858000"/>
              <a:gd name="connsiteY2-150" fmla="*/ 1819701 h 6459417"/>
              <a:gd name="connsiteX3-151" fmla="*/ 6858000 w 6858000"/>
              <a:gd name="connsiteY3-152" fmla="*/ 2278767 h 6459417"/>
              <a:gd name="connsiteX4-153" fmla="*/ 6858000 w 6858000"/>
              <a:gd name="connsiteY4-154" fmla="*/ 3954046 h 6459417"/>
              <a:gd name="connsiteX5-155" fmla="*/ 6858000 w 6858000"/>
              <a:gd name="connsiteY5-156" fmla="*/ 4098468 h 6459417"/>
              <a:gd name="connsiteX6-157" fmla="*/ 6858000 w 6858000"/>
              <a:gd name="connsiteY6-158" fmla="*/ 4180650 h 6459417"/>
              <a:gd name="connsiteX7-159" fmla="*/ 6858000 w 6858000"/>
              <a:gd name="connsiteY7-160" fmla="*/ 6459417 h 6459417"/>
              <a:gd name="connsiteX8-161" fmla="*/ 0 w 6858000"/>
              <a:gd name="connsiteY8-162" fmla="*/ 6459417 h 6459417"/>
              <a:gd name="connsiteX9-163" fmla="*/ 0 w 6858000"/>
              <a:gd name="connsiteY9-164" fmla="*/ 4180650 h 6459417"/>
              <a:gd name="connsiteX10-165" fmla="*/ 0 w 6858000"/>
              <a:gd name="connsiteY10-166" fmla="*/ 4098468 h 6459417"/>
              <a:gd name="connsiteX11-167" fmla="*/ 0 w 6858000"/>
              <a:gd name="connsiteY11-168" fmla="*/ 3954046 h 6459417"/>
              <a:gd name="connsiteX12-169" fmla="*/ 0 w 6858000"/>
              <a:gd name="connsiteY12-170" fmla="*/ 3295924 h 6459417"/>
              <a:gd name="connsiteX13-171" fmla="*/ 0 w 6858000"/>
              <a:gd name="connsiteY13-172" fmla="*/ 1819701 h 6459417"/>
              <a:gd name="connsiteX14-173" fmla="*/ 0 w 6858000"/>
              <a:gd name="connsiteY14-174" fmla="*/ 1675279 h 6459417"/>
              <a:gd name="connsiteX15-175" fmla="*/ 0 w 6858000"/>
              <a:gd name="connsiteY15-176" fmla="*/ 1017157 h 6459417"/>
              <a:gd name="connsiteX16-177" fmla="*/ 6858000 w 6858000"/>
              <a:gd name="connsiteY16-178" fmla="*/ 0 h 6459417"/>
              <a:gd name="connsiteX0-179" fmla="*/ 6858000 w 6858000"/>
              <a:gd name="connsiteY0-180" fmla="*/ 0 h 6459417"/>
              <a:gd name="connsiteX1-181" fmla="*/ 6858000 w 6858000"/>
              <a:gd name="connsiteY1-182" fmla="*/ 1675279 h 6459417"/>
              <a:gd name="connsiteX2-183" fmla="*/ 6858000 w 6858000"/>
              <a:gd name="connsiteY2-184" fmla="*/ 1819701 h 6459417"/>
              <a:gd name="connsiteX3-185" fmla="*/ 6858000 w 6858000"/>
              <a:gd name="connsiteY3-186" fmla="*/ 2278767 h 6459417"/>
              <a:gd name="connsiteX4-187" fmla="*/ 6858000 w 6858000"/>
              <a:gd name="connsiteY4-188" fmla="*/ 3954046 h 6459417"/>
              <a:gd name="connsiteX5-189" fmla="*/ 6858000 w 6858000"/>
              <a:gd name="connsiteY5-190" fmla="*/ 4098468 h 6459417"/>
              <a:gd name="connsiteX6-191" fmla="*/ 6858000 w 6858000"/>
              <a:gd name="connsiteY6-192" fmla="*/ 4180650 h 6459417"/>
              <a:gd name="connsiteX7-193" fmla="*/ 6858000 w 6858000"/>
              <a:gd name="connsiteY7-194" fmla="*/ 6459417 h 6459417"/>
              <a:gd name="connsiteX8-195" fmla="*/ 0 w 6858000"/>
              <a:gd name="connsiteY8-196" fmla="*/ 6459417 h 6459417"/>
              <a:gd name="connsiteX9-197" fmla="*/ 0 w 6858000"/>
              <a:gd name="connsiteY9-198" fmla="*/ 4180650 h 6459417"/>
              <a:gd name="connsiteX10-199" fmla="*/ 0 w 6858000"/>
              <a:gd name="connsiteY10-200" fmla="*/ 4098468 h 6459417"/>
              <a:gd name="connsiteX11-201" fmla="*/ 0 w 6858000"/>
              <a:gd name="connsiteY11-202" fmla="*/ 3954046 h 6459417"/>
              <a:gd name="connsiteX12-203" fmla="*/ 0 w 6858000"/>
              <a:gd name="connsiteY12-204" fmla="*/ 3295924 h 6459417"/>
              <a:gd name="connsiteX13-205" fmla="*/ 0 w 6858000"/>
              <a:gd name="connsiteY13-206" fmla="*/ 1819701 h 6459417"/>
              <a:gd name="connsiteX14-207" fmla="*/ 0 w 6858000"/>
              <a:gd name="connsiteY14-208" fmla="*/ 1675279 h 6459417"/>
              <a:gd name="connsiteX15-209" fmla="*/ 0 w 6858000"/>
              <a:gd name="connsiteY15-210" fmla="*/ 1017157 h 6459417"/>
              <a:gd name="connsiteX16-211" fmla="*/ 6858000 w 6858000"/>
              <a:gd name="connsiteY16-212" fmla="*/ 0 h 6459417"/>
              <a:gd name="connsiteX0-213" fmla="*/ 6858000 w 6858000"/>
              <a:gd name="connsiteY0-214" fmla="*/ 0 h 6459417"/>
              <a:gd name="connsiteX1-215" fmla="*/ 6858000 w 6858000"/>
              <a:gd name="connsiteY1-216" fmla="*/ 1675279 h 6459417"/>
              <a:gd name="connsiteX2-217" fmla="*/ 6858000 w 6858000"/>
              <a:gd name="connsiteY2-218" fmla="*/ 1819701 h 6459417"/>
              <a:gd name="connsiteX3-219" fmla="*/ 6858000 w 6858000"/>
              <a:gd name="connsiteY3-220" fmla="*/ 2278767 h 6459417"/>
              <a:gd name="connsiteX4-221" fmla="*/ 6858000 w 6858000"/>
              <a:gd name="connsiteY4-222" fmla="*/ 3954046 h 6459417"/>
              <a:gd name="connsiteX5-223" fmla="*/ 6858000 w 6858000"/>
              <a:gd name="connsiteY5-224" fmla="*/ 4098468 h 6459417"/>
              <a:gd name="connsiteX6-225" fmla="*/ 6858000 w 6858000"/>
              <a:gd name="connsiteY6-226" fmla="*/ 4180650 h 6459417"/>
              <a:gd name="connsiteX7-227" fmla="*/ 6858000 w 6858000"/>
              <a:gd name="connsiteY7-228" fmla="*/ 6459417 h 6459417"/>
              <a:gd name="connsiteX8-229" fmla="*/ 0 w 6858000"/>
              <a:gd name="connsiteY8-230" fmla="*/ 6459417 h 6459417"/>
              <a:gd name="connsiteX9-231" fmla="*/ 0 w 6858000"/>
              <a:gd name="connsiteY9-232" fmla="*/ 4180650 h 6459417"/>
              <a:gd name="connsiteX10-233" fmla="*/ 0 w 6858000"/>
              <a:gd name="connsiteY10-234" fmla="*/ 4098468 h 6459417"/>
              <a:gd name="connsiteX11-235" fmla="*/ 0 w 6858000"/>
              <a:gd name="connsiteY11-236" fmla="*/ 3954046 h 6459417"/>
              <a:gd name="connsiteX12-237" fmla="*/ 0 w 6858000"/>
              <a:gd name="connsiteY12-238" fmla="*/ 3295924 h 6459417"/>
              <a:gd name="connsiteX13-239" fmla="*/ 0 w 6858000"/>
              <a:gd name="connsiteY13-240" fmla="*/ 1819701 h 6459417"/>
              <a:gd name="connsiteX14-241" fmla="*/ 0 w 6858000"/>
              <a:gd name="connsiteY14-242" fmla="*/ 1675279 h 6459417"/>
              <a:gd name="connsiteX15-243" fmla="*/ 0 w 6858000"/>
              <a:gd name="connsiteY15-244" fmla="*/ 1017157 h 6459417"/>
              <a:gd name="connsiteX16-245" fmla="*/ 6858000 w 6858000"/>
              <a:gd name="connsiteY16-246" fmla="*/ 0 h 6459417"/>
              <a:gd name="connsiteX0-247" fmla="*/ 6858000 w 6858000"/>
              <a:gd name="connsiteY0-248" fmla="*/ 0 h 6459417"/>
              <a:gd name="connsiteX1-249" fmla="*/ 6858000 w 6858000"/>
              <a:gd name="connsiteY1-250" fmla="*/ 1675279 h 6459417"/>
              <a:gd name="connsiteX2-251" fmla="*/ 6858000 w 6858000"/>
              <a:gd name="connsiteY2-252" fmla="*/ 1819701 h 6459417"/>
              <a:gd name="connsiteX3-253" fmla="*/ 6858000 w 6858000"/>
              <a:gd name="connsiteY3-254" fmla="*/ 2278767 h 6459417"/>
              <a:gd name="connsiteX4-255" fmla="*/ 6858000 w 6858000"/>
              <a:gd name="connsiteY4-256" fmla="*/ 3954046 h 6459417"/>
              <a:gd name="connsiteX5-257" fmla="*/ 6858000 w 6858000"/>
              <a:gd name="connsiteY5-258" fmla="*/ 4098468 h 6459417"/>
              <a:gd name="connsiteX6-259" fmla="*/ 6858000 w 6858000"/>
              <a:gd name="connsiteY6-260" fmla="*/ 4180650 h 6459417"/>
              <a:gd name="connsiteX7-261" fmla="*/ 6858000 w 6858000"/>
              <a:gd name="connsiteY7-262" fmla="*/ 6459417 h 6459417"/>
              <a:gd name="connsiteX8-263" fmla="*/ 0 w 6858000"/>
              <a:gd name="connsiteY8-264" fmla="*/ 6459417 h 6459417"/>
              <a:gd name="connsiteX9-265" fmla="*/ 0 w 6858000"/>
              <a:gd name="connsiteY9-266" fmla="*/ 4180650 h 6459417"/>
              <a:gd name="connsiteX10-267" fmla="*/ 0 w 6858000"/>
              <a:gd name="connsiteY10-268" fmla="*/ 4098468 h 6459417"/>
              <a:gd name="connsiteX11-269" fmla="*/ 0 w 6858000"/>
              <a:gd name="connsiteY11-270" fmla="*/ 3954046 h 6459417"/>
              <a:gd name="connsiteX12-271" fmla="*/ 0 w 6858000"/>
              <a:gd name="connsiteY12-272" fmla="*/ 3295924 h 6459417"/>
              <a:gd name="connsiteX13-273" fmla="*/ 0 w 6858000"/>
              <a:gd name="connsiteY13-274" fmla="*/ 1819701 h 6459417"/>
              <a:gd name="connsiteX14-275" fmla="*/ 0 w 6858000"/>
              <a:gd name="connsiteY14-276" fmla="*/ 1675279 h 6459417"/>
              <a:gd name="connsiteX15-277" fmla="*/ 0 w 6858000"/>
              <a:gd name="connsiteY15-278" fmla="*/ 1017157 h 6459417"/>
              <a:gd name="connsiteX16-279" fmla="*/ 6858000 w 6858000"/>
              <a:gd name="connsiteY16-280" fmla="*/ 0 h 6459417"/>
              <a:gd name="connsiteX0-281" fmla="*/ 6858000 w 6858000"/>
              <a:gd name="connsiteY0-282" fmla="*/ 0 h 6459417"/>
              <a:gd name="connsiteX1-283" fmla="*/ 6858000 w 6858000"/>
              <a:gd name="connsiteY1-284" fmla="*/ 1675279 h 6459417"/>
              <a:gd name="connsiteX2-285" fmla="*/ 6858000 w 6858000"/>
              <a:gd name="connsiteY2-286" fmla="*/ 1819701 h 6459417"/>
              <a:gd name="connsiteX3-287" fmla="*/ 6858000 w 6858000"/>
              <a:gd name="connsiteY3-288" fmla="*/ 2278767 h 6459417"/>
              <a:gd name="connsiteX4-289" fmla="*/ 6858000 w 6858000"/>
              <a:gd name="connsiteY4-290" fmla="*/ 3954046 h 6459417"/>
              <a:gd name="connsiteX5-291" fmla="*/ 6858000 w 6858000"/>
              <a:gd name="connsiteY5-292" fmla="*/ 4098468 h 6459417"/>
              <a:gd name="connsiteX6-293" fmla="*/ 6858000 w 6858000"/>
              <a:gd name="connsiteY6-294" fmla="*/ 4180650 h 6459417"/>
              <a:gd name="connsiteX7-295" fmla="*/ 6858000 w 6858000"/>
              <a:gd name="connsiteY7-296" fmla="*/ 6459417 h 6459417"/>
              <a:gd name="connsiteX8-297" fmla="*/ 0 w 6858000"/>
              <a:gd name="connsiteY8-298" fmla="*/ 6459417 h 6459417"/>
              <a:gd name="connsiteX9-299" fmla="*/ 0 w 6858000"/>
              <a:gd name="connsiteY9-300" fmla="*/ 4180650 h 6459417"/>
              <a:gd name="connsiteX10-301" fmla="*/ 0 w 6858000"/>
              <a:gd name="connsiteY10-302" fmla="*/ 4098468 h 6459417"/>
              <a:gd name="connsiteX11-303" fmla="*/ 0 w 6858000"/>
              <a:gd name="connsiteY11-304" fmla="*/ 3954046 h 6459417"/>
              <a:gd name="connsiteX12-305" fmla="*/ 0 w 6858000"/>
              <a:gd name="connsiteY12-306" fmla="*/ 3295924 h 6459417"/>
              <a:gd name="connsiteX13-307" fmla="*/ 0 w 6858000"/>
              <a:gd name="connsiteY13-308" fmla="*/ 1819701 h 6459417"/>
              <a:gd name="connsiteX14-309" fmla="*/ 0 w 6858000"/>
              <a:gd name="connsiteY14-310" fmla="*/ 1675279 h 6459417"/>
              <a:gd name="connsiteX15-311" fmla="*/ 0 w 6858000"/>
              <a:gd name="connsiteY15-312" fmla="*/ 1017157 h 6459417"/>
              <a:gd name="connsiteX16-313" fmla="*/ 6858000 w 6858000"/>
              <a:gd name="connsiteY16-314" fmla="*/ 0 h 6459417"/>
              <a:gd name="connsiteX0-315" fmla="*/ 6858000 w 6858000"/>
              <a:gd name="connsiteY0-316" fmla="*/ 0 h 6459417"/>
              <a:gd name="connsiteX1-317" fmla="*/ 6858000 w 6858000"/>
              <a:gd name="connsiteY1-318" fmla="*/ 1675279 h 6459417"/>
              <a:gd name="connsiteX2-319" fmla="*/ 6858000 w 6858000"/>
              <a:gd name="connsiteY2-320" fmla="*/ 1819701 h 6459417"/>
              <a:gd name="connsiteX3-321" fmla="*/ 6858000 w 6858000"/>
              <a:gd name="connsiteY3-322" fmla="*/ 2278767 h 6459417"/>
              <a:gd name="connsiteX4-323" fmla="*/ 6858000 w 6858000"/>
              <a:gd name="connsiteY4-324" fmla="*/ 3954046 h 6459417"/>
              <a:gd name="connsiteX5-325" fmla="*/ 6858000 w 6858000"/>
              <a:gd name="connsiteY5-326" fmla="*/ 4098468 h 6459417"/>
              <a:gd name="connsiteX6-327" fmla="*/ 6858000 w 6858000"/>
              <a:gd name="connsiteY6-328" fmla="*/ 4180650 h 6459417"/>
              <a:gd name="connsiteX7-329" fmla="*/ 6858000 w 6858000"/>
              <a:gd name="connsiteY7-330" fmla="*/ 6459417 h 6459417"/>
              <a:gd name="connsiteX8-331" fmla="*/ 0 w 6858000"/>
              <a:gd name="connsiteY8-332" fmla="*/ 6459417 h 6459417"/>
              <a:gd name="connsiteX9-333" fmla="*/ 0 w 6858000"/>
              <a:gd name="connsiteY9-334" fmla="*/ 4180650 h 6459417"/>
              <a:gd name="connsiteX10-335" fmla="*/ 0 w 6858000"/>
              <a:gd name="connsiteY10-336" fmla="*/ 4098468 h 6459417"/>
              <a:gd name="connsiteX11-337" fmla="*/ 0 w 6858000"/>
              <a:gd name="connsiteY11-338" fmla="*/ 3954046 h 6459417"/>
              <a:gd name="connsiteX12-339" fmla="*/ 0 w 6858000"/>
              <a:gd name="connsiteY12-340" fmla="*/ 3295924 h 6459417"/>
              <a:gd name="connsiteX13-341" fmla="*/ 0 w 6858000"/>
              <a:gd name="connsiteY13-342" fmla="*/ 1819701 h 6459417"/>
              <a:gd name="connsiteX14-343" fmla="*/ 0 w 6858000"/>
              <a:gd name="connsiteY14-344" fmla="*/ 1675279 h 6459417"/>
              <a:gd name="connsiteX15-345" fmla="*/ 0 w 6858000"/>
              <a:gd name="connsiteY15-346" fmla="*/ 1017157 h 6459417"/>
              <a:gd name="connsiteX16-347" fmla="*/ 6858000 w 6858000"/>
              <a:gd name="connsiteY16-348" fmla="*/ 0 h 6459417"/>
              <a:gd name="connsiteX0-349" fmla="*/ 6858000 w 6858000"/>
              <a:gd name="connsiteY0-350" fmla="*/ 0 h 6459417"/>
              <a:gd name="connsiteX1-351" fmla="*/ 6858000 w 6858000"/>
              <a:gd name="connsiteY1-352" fmla="*/ 1675279 h 6459417"/>
              <a:gd name="connsiteX2-353" fmla="*/ 6858000 w 6858000"/>
              <a:gd name="connsiteY2-354" fmla="*/ 1819701 h 6459417"/>
              <a:gd name="connsiteX3-355" fmla="*/ 6858000 w 6858000"/>
              <a:gd name="connsiteY3-356" fmla="*/ 2278767 h 6459417"/>
              <a:gd name="connsiteX4-357" fmla="*/ 6858000 w 6858000"/>
              <a:gd name="connsiteY4-358" fmla="*/ 3954046 h 6459417"/>
              <a:gd name="connsiteX5-359" fmla="*/ 6858000 w 6858000"/>
              <a:gd name="connsiteY5-360" fmla="*/ 4098468 h 6459417"/>
              <a:gd name="connsiteX6-361" fmla="*/ 6858000 w 6858000"/>
              <a:gd name="connsiteY6-362" fmla="*/ 4180650 h 6459417"/>
              <a:gd name="connsiteX7-363" fmla="*/ 6858000 w 6858000"/>
              <a:gd name="connsiteY7-364" fmla="*/ 6459417 h 6459417"/>
              <a:gd name="connsiteX8-365" fmla="*/ 0 w 6858000"/>
              <a:gd name="connsiteY8-366" fmla="*/ 6459417 h 6459417"/>
              <a:gd name="connsiteX9-367" fmla="*/ 0 w 6858000"/>
              <a:gd name="connsiteY9-368" fmla="*/ 4180650 h 6459417"/>
              <a:gd name="connsiteX10-369" fmla="*/ 0 w 6858000"/>
              <a:gd name="connsiteY10-370" fmla="*/ 4098468 h 6459417"/>
              <a:gd name="connsiteX11-371" fmla="*/ 0 w 6858000"/>
              <a:gd name="connsiteY11-372" fmla="*/ 3954046 h 6459417"/>
              <a:gd name="connsiteX12-373" fmla="*/ 0 w 6858000"/>
              <a:gd name="connsiteY12-374" fmla="*/ 3295924 h 6459417"/>
              <a:gd name="connsiteX13-375" fmla="*/ 0 w 6858000"/>
              <a:gd name="connsiteY13-376" fmla="*/ 1819701 h 6459417"/>
              <a:gd name="connsiteX14-377" fmla="*/ 0 w 6858000"/>
              <a:gd name="connsiteY14-378" fmla="*/ 1675279 h 6459417"/>
              <a:gd name="connsiteX15-379" fmla="*/ 0 w 6858000"/>
              <a:gd name="connsiteY15-380" fmla="*/ 1017157 h 6459417"/>
              <a:gd name="connsiteX16-381" fmla="*/ 6858000 w 6858000"/>
              <a:gd name="connsiteY16-382" fmla="*/ 0 h 6459417"/>
              <a:gd name="connsiteX0-383" fmla="*/ 6858000 w 6858000"/>
              <a:gd name="connsiteY0-384" fmla="*/ 0 h 6459417"/>
              <a:gd name="connsiteX1-385" fmla="*/ 6858000 w 6858000"/>
              <a:gd name="connsiteY1-386" fmla="*/ 1675279 h 6459417"/>
              <a:gd name="connsiteX2-387" fmla="*/ 6858000 w 6858000"/>
              <a:gd name="connsiteY2-388" fmla="*/ 1819701 h 6459417"/>
              <a:gd name="connsiteX3-389" fmla="*/ 6858000 w 6858000"/>
              <a:gd name="connsiteY3-390" fmla="*/ 2278767 h 6459417"/>
              <a:gd name="connsiteX4-391" fmla="*/ 6858000 w 6858000"/>
              <a:gd name="connsiteY4-392" fmla="*/ 3954046 h 6459417"/>
              <a:gd name="connsiteX5-393" fmla="*/ 6858000 w 6858000"/>
              <a:gd name="connsiteY5-394" fmla="*/ 4098468 h 6459417"/>
              <a:gd name="connsiteX6-395" fmla="*/ 6858000 w 6858000"/>
              <a:gd name="connsiteY6-396" fmla="*/ 4180650 h 6459417"/>
              <a:gd name="connsiteX7-397" fmla="*/ 6858000 w 6858000"/>
              <a:gd name="connsiteY7-398" fmla="*/ 6459417 h 6459417"/>
              <a:gd name="connsiteX8-399" fmla="*/ 0 w 6858000"/>
              <a:gd name="connsiteY8-400" fmla="*/ 6459417 h 6459417"/>
              <a:gd name="connsiteX9-401" fmla="*/ 0 w 6858000"/>
              <a:gd name="connsiteY9-402" fmla="*/ 4180650 h 6459417"/>
              <a:gd name="connsiteX10-403" fmla="*/ 0 w 6858000"/>
              <a:gd name="connsiteY10-404" fmla="*/ 4098468 h 6459417"/>
              <a:gd name="connsiteX11-405" fmla="*/ 0 w 6858000"/>
              <a:gd name="connsiteY11-406" fmla="*/ 3954046 h 6459417"/>
              <a:gd name="connsiteX12-407" fmla="*/ 0 w 6858000"/>
              <a:gd name="connsiteY12-408" fmla="*/ 3295924 h 6459417"/>
              <a:gd name="connsiteX13-409" fmla="*/ 0 w 6858000"/>
              <a:gd name="connsiteY13-410" fmla="*/ 1819701 h 6459417"/>
              <a:gd name="connsiteX14-411" fmla="*/ 0 w 6858000"/>
              <a:gd name="connsiteY14-412" fmla="*/ 1675279 h 6459417"/>
              <a:gd name="connsiteX15-413" fmla="*/ 0 w 6858000"/>
              <a:gd name="connsiteY15-414" fmla="*/ 1017157 h 6459417"/>
              <a:gd name="connsiteX16-415" fmla="*/ 6858000 w 6858000"/>
              <a:gd name="connsiteY16-416" fmla="*/ 0 h 6459417"/>
              <a:gd name="connsiteX0-417" fmla="*/ 6858003 w 6858003"/>
              <a:gd name="connsiteY0-418" fmla="*/ 0 h 6735189"/>
              <a:gd name="connsiteX1-419" fmla="*/ 6858000 w 6858003"/>
              <a:gd name="connsiteY1-420" fmla="*/ 1951051 h 6735189"/>
              <a:gd name="connsiteX2-421" fmla="*/ 6858000 w 6858003"/>
              <a:gd name="connsiteY2-422" fmla="*/ 2095473 h 6735189"/>
              <a:gd name="connsiteX3-423" fmla="*/ 6858000 w 6858003"/>
              <a:gd name="connsiteY3-424" fmla="*/ 2554539 h 6735189"/>
              <a:gd name="connsiteX4-425" fmla="*/ 6858000 w 6858003"/>
              <a:gd name="connsiteY4-426" fmla="*/ 4229818 h 6735189"/>
              <a:gd name="connsiteX5-427" fmla="*/ 6858000 w 6858003"/>
              <a:gd name="connsiteY5-428" fmla="*/ 4374240 h 6735189"/>
              <a:gd name="connsiteX6-429" fmla="*/ 6858000 w 6858003"/>
              <a:gd name="connsiteY6-430" fmla="*/ 4456422 h 6735189"/>
              <a:gd name="connsiteX7-431" fmla="*/ 6858000 w 6858003"/>
              <a:gd name="connsiteY7-432" fmla="*/ 6735189 h 6735189"/>
              <a:gd name="connsiteX8-433" fmla="*/ 0 w 6858003"/>
              <a:gd name="connsiteY8-434" fmla="*/ 6735189 h 6735189"/>
              <a:gd name="connsiteX9-435" fmla="*/ 0 w 6858003"/>
              <a:gd name="connsiteY9-436" fmla="*/ 4456422 h 6735189"/>
              <a:gd name="connsiteX10-437" fmla="*/ 0 w 6858003"/>
              <a:gd name="connsiteY10-438" fmla="*/ 4374240 h 6735189"/>
              <a:gd name="connsiteX11-439" fmla="*/ 0 w 6858003"/>
              <a:gd name="connsiteY11-440" fmla="*/ 4229818 h 6735189"/>
              <a:gd name="connsiteX12-441" fmla="*/ 0 w 6858003"/>
              <a:gd name="connsiteY12-442" fmla="*/ 3571696 h 6735189"/>
              <a:gd name="connsiteX13-443" fmla="*/ 0 w 6858003"/>
              <a:gd name="connsiteY13-444" fmla="*/ 2095473 h 6735189"/>
              <a:gd name="connsiteX14-445" fmla="*/ 0 w 6858003"/>
              <a:gd name="connsiteY14-446" fmla="*/ 1951051 h 6735189"/>
              <a:gd name="connsiteX15-447" fmla="*/ 0 w 6858003"/>
              <a:gd name="connsiteY15-448" fmla="*/ 1292929 h 6735189"/>
              <a:gd name="connsiteX16-449" fmla="*/ 6858003 w 6858003"/>
              <a:gd name="connsiteY16-450" fmla="*/ 0 h 6735189"/>
              <a:gd name="connsiteX0-451" fmla="*/ 6858003 w 6858003"/>
              <a:gd name="connsiteY0-452" fmla="*/ 0 h 6735189"/>
              <a:gd name="connsiteX1-453" fmla="*/ 6858000 w 6858003"/>
              <a:gd name="connsiteY1-454" fmla="*/ 1951051 h 6735189"/>
              <a:gd name="connsiteX2-455" fmla="*/ 6858000 w 6858003"/>
              <a:gd name="connsiteY2-456" fmla="*/ 2095473 h 6735189"/>
              <a:gd name="connsiteX3-457" fmla="*/ 6858000 w 6858003"/>
              <a:gd name="connsiteY3-458" fmla="*/ 2554539 h 6735189"/>
              <a:gd name="connsiteX4-459" fmla="*/ 6858000 w 6858003"/>
              <a:gd name="connsiteY4-460" fmla="*/ 4229818 h 6735189"/>
              <a:gd name="connsiteX5-461" fmla="*/ 6858000 w 6858003"/>
              <a:gd name="connsiteY5-462" fmla="*/ 4374240 h 6735189"/>
              <a:gd name="connsiteX6-463" fmla="*/ 6858000 w 6858003"/>
              <a:gd name="connsiteY6-464" fmla="*/ 4456422 h 6735189"/>
              <a:gd name="connsiteX7-465" fmla="*/ 6858000 w 6858003"/>
              <a:gd name="connsiteY7-466" fmla="*/ 6735189 h 6735189"/>
              <a:gd name="connsiteX8-467" fmla="*/ 0 w 6858003"/>
              <a:gd name="connsiteY8-468" fmla="*/ 6735189 h 6735189"/>
              <a:gd name="connsiteX9-469" fmla="*/ 0 w 6858003"/>
              <a:gd name="connsiteY9-470" fmla="*/ 4456422 h 6735189"/>
              <a:gd name="connsiteX10-471" fmla="*/ 0 w 6858003"/>
              <a:gd name="connsiteY10-472" fmla="*/ 4374240 h 6735189"/>
              <a:gd name="connsiteX11-473" fmla="*/ 0 w 6858003"/>
              <a:gd name="connsiteY11-474" fmla="*/ 4229818 h 6735189"/>
              <a:gd name="connsiteX12-475" fmla="*/ 0 w 6858003"/>
              <a:gd name="connsiteY12-476" fmla="*/ 3571696 h 6735189"/>
              <a:gd name="connsiteX13-477" fmla="*/ 0 w 6858003"/>
              <a:gd name="connsiteY13-478" fmla="*/ 2095473 h 6735189"/>
              <a:gd name="connsiteX14-479" fmla="*/ 0 w 6858003"/>
              <a:gd name="connsiteY14-480" fmla="*/ 1951051 h 6735189"/>
              <a:gd name="connsiteX15-481" fmla="*/ 0 w 6858003"/>
              <a:gd name="connsiteY15-482" fmla="*/ 1292929 h 6735189"/>
              <a:gd name="connsiteX16-483" fmla="*/ 6858003 w 6858003"/>
              <a:gd name="connsiteY16-484" fmla="*/ 0 h 6735189"/>
              <a:gd name="connsiteX0-485" fmla="*/ 6858003 w 6858003"/>
              <a:gd name="connsiteY0-486" fmla="*/ 0 h 6735189"/>
              <a:gd name="connsiteX1-487" fmla="*/ 6858000 w 6858003"/>
              <a:gd name="connsiteY1-488" fmla="*/ 1951051 h 6735189"/>
              <a:gd name="connsiteX2-489" fmla="*/ 6858000 w 6858003"/>
              <a:gd name="connsiteY2-490" fmla="*/ 2095473 h 6735189"/>
              <a:gd name="connsiteX3-491" fmla="*/ 6858000 w 6858003"/>
              <a:gd name="connsiteY3-492" fmla="*/ 2554539 h 6735189"/>
              <a:gd name="connsiteX4-493" fmla="*/ 6858000 w 6858003"/>
              <a:gd name="connsiteY4-494" fmla="*/ 4229818 h 6735189"/>
              <a:gd name="connsiteX5-495" fmla="*/ 6858000 w 6858003"/>
              <a:gd name="connsiteY5-496" fmla="*/ 4374240 h 6735189"/>
              <a:gd name="connsiteX6-497" fmla="*/ 6858000 w 6858003"/>
              <a:gd name="connsiteY6-498" fmla="*/ 4456422 h 6735189"/>
              <a:gd name="connsiteX7-499" fmla="*/ 6858000 w 6858003"/>
              <a:gd name="connsiteY7-500" fmla="*/ 6735189 h 6735189"/>
              <a:gd name="connsiteX8-501" fmla="*/ 0 w 6858003"/>
              <a:gd name="connsiteY8-502" fmla="*/ 6735189 h 6735189"/>
              <a:gd name="connsiteX9-503" fmla="*/ 0 w 6858003"/>
              <a:gd name="connsiteY9-504" fmla="*/ 4456422 h 6735189"/>
              <a:gd name="connsiteX10-505" fmla="*/ 0 w 6858003"/>
              <a:gd name="connsiteY10-506" fmla="*/ 4374240 h 6735189"/>
              <a:gd name="connsiteX11-507" fmla="*/ 0 w 6858003"/>
              <a:gd name="connsiteY11-508" fmla="*/ 4229818 h 6735189"/>
              <a:gd name="connsiteX12-509" fmla="*/ 0 w 6858003"/>
              <a:gd name="connsiteY12-510" fmla="*/ 3571696 h 6735189"/>
              <a:gd name="connsiteX13-511" fmla="*/ 0 w 6858003"/>
              <a:gd name="connsiteY13-512" fmla="*/ 2095473 h 6735189"/>
              <a:gd name="connsiteX14-513" fmla="*/ 0 w 6858003"/>
              <a:gd name="connsiteY14-514" fmla="*/ 1951051 h 6735189"/>
              <a:gd name="connsiteX15-515" fmla="*/ 0 w 6858003"/>
              <a:gd name="connsiteY15-516" fmla="*/ 1292929 h 6735189"/>
              <a:gd name="connsiteX16-517" fmla="*/ 6858003 w 6858003"/>
              <a:gd name="connsiteY16-518" fmla="*/ 0 h 6735189"/>
              <a:gd name="connsiteX0-519" fmla="*/ 6858003 w 6858003"/>
              <a:gd name="connsiteY0-520" fmla="*/ 0 h 6735189"/>
              <a:gd name="connsiteX1-521" fmla="*/ 6858000 w 6858003"/>
              <a:gd name="connsiteY1-522" fmla="*/ 1951051 h 6735189"/>
              <a:gd name="connsiteX2-523" fmla="*/ 6858000 w 6858003"/>
              <a:gd name="connsiteY2-524" fmla="*/ 2095473 h 6735189"/>
              <a:gd name="connsiteX3-525" fmla="*/ 6858000 w 6858003"/>
              <a:gd name="connsiteY3-526" fmla="*/ 2554539 h 6735189"/>
              <a:gd name="connsiteX4-527" fmla="*/ 6858000 w 6858003"/>
              <a:gd name="connsiteY4-528" fmla="*/ 4229818 h 6735189"/>
              <a:gd name="connsiteX5-529" fmla="*/ 6858000 w 6858003"/>
              <a:gd name="connsiteY5-530" fmla="*/ 4374240 h 6735189"/>
              <a:gd name="connsiteX6-531" fmla="*/ 6858000 w 6858003"/>
              <a:gd name="connsiteY6-532" fmla="*/ 4456422 h 6735189"/>
              <a:gd name="connsiteX7-533" fmla="*/ 6858000 w 6858003"/>
              <a:gd name="connsiteY7-534" fmla="*/ 6735189 h 6735189"/>
              <a:gd name="connsiteX8-535" fmla="*/ 0 w 6858003"/>
              <a:gd name="connsiteY8-536" fmla="*/ 6735189 h 6735189"/>
              <a:gd name="connsiteX9-537" fmla="*/ 0 w 6858003"/>
              <a:gd name="connsiteY9-538" fmla="*/ 4456422 h 6735189"/>
              <a:gd name="connsiteX10-539" fmla="*/ 0 w 6858003"/>
              <a:gd name="connsiteY10-540" fmla="*/ 4374240 h 6735189"/>
              <a:gd name="connsiteX11-541" fmla="*/ 0 w 6858003"/>
              <a:gd name="connsiteY11-542" fmla="*/ 4229818 h 6735189"/>
              <a:gd name="connsiteX12-543" fmla="*/ 0 w 6858003"/>
              <a:gd name="connsiteY12-544" fmla="*/ 3571696 h 6735189"/>
              <a:gd name="connsiteX13-545" fmla="*/ 0 w 6858003"/>
              <a:gd name="connsiteY13-546" fmla="*/ 2095473 h 6735189"/>
              <a:gd name="connsiteX14-547" fmla="*/ 0 w 6858003"/>
              <a:gd name="connsiteY14-548" fmla="*/ 1951051 h 6735189"/>
              <a:gd name="connsiteX15-549" fmla="*/ 0 w 6858003"/>
              <a:gd name="connsiteY15-550" fmla="*/ 1292929 h 6735189"/>
              <a:gd name="connsiteX16-551" fmla="*/ 6858003 w 6858003"/>
              <a:gd name="connsiteY16-552" fmla="*/ 0 h 6735189"/>
              <a:gd name="connsiteX0-553" fmla="*/ 6858003 w 6858003"/>
              <a:gd name="connsiteY0-554" fmla="*/ 0 h 6735189"/>
              <a:gd name="connsiteX1-555" fmla="*/ 6858000 w 6858003"/>
              <a:gd name="connsiteY1-556" fmla="*/ 1951051 h 6735189"/>
              <a:gd name="connsiteX2-557" fmla="*/ 6858000 w 6858003"/>
              <a:gd name="connsiteY2-558" fmla="*/ 2095473 h 6735189"/>
              <a:gd name="connsiteX3-559" fmla="*/ 6858000 w 6858003"/>
              <a:gd name="connsiteY3-560" fmla="*/ 2554539 h 6735189"/>
              <a:gd name="connsiteX4-561" fmla="*/ 6858000 w 6858003"/>
              <a:gd name="connsiteY4-562" fmla="*/ 4229818 h 6735189"/>
              <a:gd name="connsiteX5-563" fmla="*/ 6858000 w 6858003"/>
              <a:gd name="connsiteY5-564" fmla="*/ 4374240 h 6735189"/>
              <a:gd name="connsiteX6-565" fmla="*/ 6858000 w 6858003"/>
              <a:gd name="connsiteY6-566" fmla="*/ 4456422 h 6735189"/>
              <a:gd name="connsiteX7-567" fmla="*/ 6858000 w 6858003"/>
              <a:gd name="connsiteY7-568" fmla="*/ 6735189 h 6735189"/>
              <a:gd name="connsiteX8-569" fmla="*/ 0 w 6858003"/>
              <a:gd name="connsiteY8-570" fmla="*/ 6735189 h 6735189"/>
              <a:gd name="connsiteX9-571" fmla="*/ 0 w 6858003"/>
              <a:gd name="connsiteY9-572" fmla="*/ 4456422 h 6735189"/>
              <a:gd name="connsiteX10-573" fmla="*/ 0 w 6858003"/>
              <a:gd name="connsiteY10-574" fmla="*/ 4374240 h 6735189"/>
              <a:gd name="connsiteX11-575" fmla="*/ 0 w 6858003"/>
              <a:gd name="connsiteY11-576" fmla="*/ 4229818 h 6735189"/>
              <a:gd name="connsiteX12-577" fmla="*/ 0 w 6858003"/>
              <a:gd name="connsiteY12-578" fmla="*/ 3571696 h 6735189"/>
              <a:gd name="connsiteX13-579" fmla="*/ 0 w 6858003"/>
              <a:gd name="connsiteY13-580" fmla="*/ 2095473 h 6735189"/>
              <a:gd name="connsiteX14-581" fmla="*/ 0 w 6858003"/>
              <a:gd name="connsiteY14-582" fmla="*/ 1951051 h 6735189"/>
              <a:gd name="connsiteX15-583" fmla="*/ 0 w 6858003"/>
              <a:gd name="connsiteY15-584" fmla="*/ 1292929 h 6735189"/>
              <a:gd name="connsiteX16-585" fmla="*/ 6858003 w 6858003"/>
              <a:gd name="connsiteY16-586" fmla="*/ 0 h 6735189"/>
              <a:gd name="connsiteX0-587" fmla="*/ 6858003 w 6858003"/>
              <a:gd name="connsiteY0-588" fmla="*/ 0 h 7431875"/>
              <a:gd name="connsiteX1-589" fmla="*/ 6858000 w 6858003"/>
              <a:gd name="connsiteY1-590" fmla="*/ 2647737 h 7431875"/>
              <a:gd name="connsiteX2-591" fmla="*/ 6858000 w 6858003"/>
              <a:gd name="connsiteY2-592" fmla="*/ 2792159 h 7431875"/>
              <a:gd name="connsiteX3-593" fmla="*/ 6858000 w 6858003"/>
              <a:gd name="connsiteY3-594" fmla="*/ 3251225 h 7431875"/>
              <a:gd name="connsiteX4-595" fmla="*/ 6858000 w 6858003"/>
              <a:gd name="connsiteY4-596" fmla="*/ 4926504 h 7431875"/>
              <a:gd name="connsiteX5-597" fmla="*/ 6858000 w 6858003"/>
              <a:gd name="connsiteY5-598" fmla="*/ 5070926 h 7431875"/>
              <a:gd name="connsiteX6-599" fmla="*/ 6858000 w 6858003"/>
              <a:gd name="connsiteY6-600" fmla="*/ 5153108 h 7431875"/>
              <a:gd name="connsiteX7-601" fmla="*/ 6858000 w 6858003"/>
              <a:gd name="connsiteY7-602" fmla="*/ 7431875 h 7431875"/>
              <a:gd name="connsiteX8-603" fmla="*/ 0 w 6858003"/>
              <a:gd name="connsiteY8-604" fmla="*/ 7431875 h 7431875"/>
              <a:gd name="connsiteX9-605" fmla="*/ 0 w 6858003"/>
              <a:gd name="connsiteY9-606" fmla="*/ 5153108 h 7431875"/>
              <a:gd name="connsiteX10-607" fmla="*/ 0 w 6858003"/>
              <a:gd name="connsiteY10-608" fmla="*/ 5070926 h 7431875"/>
              <a:gd name="connsiteX11-609" fmla="*/ 0 w 6858003"/>
              <a:gd name="connsiteY11-610" fmla="*/ 4926504 h 7431875"/>
              <a:gd name="connsiteX12-611" fmla="*/ 0 w 6858003"/>
              <a:gd name="connsiteY12-612" fmla="*/ 4268382 h 7431875"/>
              <a:gd name="connsiteX13-613" fmla="*/ 0 w 6858003"/>
              <a:gd name="connsiteY13-614" fmla="*/ 2792159 h 7431875"/>
              <a:gd name="connsiteX14-615" fmla="*/ 0 w 6858003"/>
              <a:gd name="connsiteY14-616" fmla="*/ 2647737 h 7431875"/>
              <a:gd name="connsiteX15-617" fmla="*/ 0 w 6858003"/>
              <a:gd name="connsiteY15-618" fmla="*/ 1989615 h 7431875"/>
              <a:gd name="connsiteX16-619" fmla="*/ 6858003 w 6858003"/>
              <a:gd name="connsiteY16-620" fmla="*/ 0 h 7431875"/>
              <a:gd name="connsiteX0-621" fmla="*/ 6872517 w 6872517"/>
              <a:gd name="connsiteY0-622" fmla="*/ 0 h 7431875"/>
              <a:gd name="connsiteX1-623" fmla="*/ 6872514 w 6872517"/>
              <a:gd name="connsiteY1-624" fmla="*/ 2647737 h 7431875"/>
              <a:gd name="connsiteX2-625" fmla="*/ 6872514 w 6872517"/>
              <a:gd name="connsiteY2-626" fmla="*/ 2792159 h 7431875"/>
              <a:gd name="connsiteX3-627" fmla="*/ 6872514 w 6872517"/>
              <a:gd name="connsiteY3-628" fmla="*/ 3251225 h 7431875"/>
              <a:gd name="connsiteX4-629" fmla="*/ 6872514 w 6872517"/>
              <a:gd name="connsiteY4-630" fmla="*/ 4926504 h 7431875"/>
              <a:gd name="connsiteX5-631" fmla="*/ 6872514 w 6872517"/>
              <a:gd name="connsiteY5-632" fmla="*/ 5070926 h 7431875"/>
              <a:gd name="connsiteX6-633" fmla="*/ 6872514 w 6872517"/>
              <a:gd name="connsiteY6-634" fmla="*/ 5153108 h 7431875"/>
              <a:gd name="connsiteX7-635" fmla="*/ 6872514 w 6872517"/>
              <a:gd name="connsiteY7-636" fmla="*/ 7431875 h 7431875"/>
              <a:gd name="connsiteX8-637" fmla="*/ 14514 w 6872517"/>
              <a:gd name="connsiteY8-638" fmla="*/ 7431875 h 7431875"/>
              <a:gd name="connsiteX9-639" fmla="*/ 14514 w 6872517"/>
              <a:gd name="connsiteY9-640" fmla="*/ 5153108 h 7431875"/>
              <a:gd name="connsiteX10-641" fmla="*/ 14514 w 6872517"/>
              <a:gd name="connsiteY10-642" fmla="*/ 5070926 h 7431875"/>
              <a:gd name="connsiteX11-643" fmla="*/ 14514 w 6872517"/>
              <a:gd name="connsiteY11-644" fmla="*/ 4926504 h 7431875"/>
              <a:gd name="connsiteX12-645" fmla="*/ 14514 w 6872517"/>
              <a:gd name="connsiteY12-646" fmla="*/ 4268382 h 7431875"/>
              <a:gd name="connsiteX13-647" fmla="*/ 14514 w 6872517"/>
              <a:gd name="connsiteY13-648" fmla="*/ 2792159 h 7431875"/>
              <a:gd name="connsiteX14-649" fmla="*/ 14514 w 6872517"/>
              <a:gd name="connsiteY14-650" fmla="*/ 2647737 h 7431875"/>
              <a:gd name="connsiteX15-651" fmla="*/ 0 w 6872517"/>
              <a:gd name="connsiteY15-652" fmla="*/ 480129 h 7431875"/>
              <a:gd name="connsiteX16-653" fmla="*/ 6872517 w 6872517"/>
              <a:gd name="connsiteY16-654" fmla="*/ 0 h 7431875"/>
              <a:gd name="connsiteX0-655" fmla="*/ 6858003 w 6858003"/>
              <a:gd name="connsiteY0-656" fmla="*/ 0 h 7431875"/>
              <a:gd name="connsiteX1-657" fmla="*/ 6858000 w 6858003"/>
              <a:gd name="connsiteY1-658" fmla="*/ 2647737 h 7431875"/>
              <a:gd name="connsiteX2-659" fmla="*/ 6858000 w 6858003"/>
              <a:gd name="connsiteY2-660" fmla="*/ 2792159 h 7431875"/>
              <a:gd name="connsiteX3-661" fmla="*/ 6858000 w 6858003"/>
              <a:gd name="connsiteY3-662" fmla="*/ 3251225 h 7431875"/>
              <a:gd name="connsiteX4-663" fmla="*/ 6858000 w 6858003"/>
              <a:gd name="connsiteY4-664" fmla="*/ 4926504 h 7431875"/>
              <a:gd name="connsiteX5-665" fmla="*/ 6858000 w 6858003"/>
              <a:gd name="connsiteY5-666" fmla="*/ 5070926 h 7431875"/>
              <a:gd name="connsiteX6-667" fmla="*/ 6858000 w 6858003"/>
              <a:gd name="connsiteY6-668" fmla="*/ 5153108 h 7431875"/>
              <a:gd name="connsiteX7-669" fmla="*/ 6858000 w 6858003"/>
              <a:gd name="connsiteY7-670" fmla="*/ 7431875 h 7431875"/>
              <a:gd name="connsiteX8-671" fmla="*/ 0 w 6858003"/>
              <a:gd name="connsiteY8-672" fmla="*/ 7431875 h 7431875"/>
              <a:gd name="connsiteX9-673" fmla="*/ 0 w 6858003"/>
              <a:gd name="connsiteY9-674" fmla="*/ 5153108 h 7431875"/>
              <a:gd name="connsiteX10-675" fmla="*/ 0 w 6858003"/>
              <a:gd name="connsiteY10-676" fmla="*/ 5070926 h 7431875"/>
              <a:gd name="connsiteX11-677" fmla="*/ 0 w 6858003"/>
              <a:gd name="connsiteY11-678" fmla="*/ 4926504 h 7431875"/>
              <a:gd name="connsiteX12-679" fmla="*/ 0 w 6858003"/>
              <a:gd name="connsiteY12-680" fmla="*/ 4268382 h 7431875"/>
              <a:gd name="connsiteX13-681" fmla="*/ 0 w 6858003"/>
              <a:gd name="connsiteY13-682" fmla="*/ 2792159 h 7431875"/>
              <a:gd name="connsiteX14-683" fmla="*/ 0 w 6858003"/>
              <a:gd name="connsiteY14-684" fmla="*/ 2647737 h 7431875"/>
              <a:gd name="connsiteX15-685" fmla="*/ 0 w 6858003"/>
              <a:gd name="connsiteY15-686" fmla="*/ 552701 h 7431875"/>
              <a:gd name="connsiteX16-687" fmla="*/ 6858003 w 6858003"/>
              <a:gd name="connsiteY16-688" fmla="*/ 0 h 7431875"/>
              <a:gd name="connsiteX0-689" fmla="*/ 6858003 w 6858003"/>
              <a:gd name="connsiteY0-690" fmla="*/ 0 h 7431875"/>
              <a:gd name="connsiteX1-691" fmla="*/ 6858000 w 6858003"/>
              <a:gd name="connsiteY1-692" fmla="*/ 2647737 h 7431875"/>
              <a:gd name="connsiteX2-693" fmla="*/ 6858000 w 6858003"/>
              <a:gd name="connsiteY2-694" fmla="*/ 2792159 h 7431875"/>
              <a:gd name="connsiteX3-695" fmla="*/ 6858000 w 6858003"/>
              <a:gd name="connsiteY3-696" fmla="*/ 3251225 h 7431875"/>
              <a:gd name="connsiteX4-697" fmla="*/ 6858000 w 6858003"/>
              <a:gd name="connsiteY4-698" fmla="*/ 4926504 h 7431875"/>
              <a:gd name="connsiteX5-699" fmla="*/ 6858000 w 6858003"/>
              <a:gd name="connsiteY5-700" fmla="*/ 5070926 h 7431875"/>
              <a:gd name="connsiteX6-701" fmla="*/ 6858000 w 6858003"/>
              <a:gd name="connsiteY6-702" fmla="*/ 5153108 h 7431875"/>
              <a:gd name="connsiteX7-703" fmla="*/ 6858000 w 6858003"/>
              <a:gd name="connsiteY7-704" fmla="*/ 7431875 h 7431875"/>
              <a:gd name="connsiteX8-705" fmla="*/ 0 w 6858003"/>
              <a:gd name="connsiteY8-706" fmla="*/ 7431875 h 7431875"/>
              <a:gd name="connsiteX9-707" fmla="*/ 0 w 6858003"/>
              <a:gd name="connsiteY9-708" fmla="*/ 5153108 h 7431875"/>
              <a:gd name="connsiteX10-709" fmla="*/ 0 w 6858003"/>
              <a:gd name="connsiteY10-710" fmla="*/ 5070926 h 7431875"/>
              <a:gd name="connsiteX11-711" fmla="*/ 0 w 6858003"/>
              <a:gd name="connsiteY11-712" fmla="*/ 4926504 h 7431875"/>
              <a:gd name="connsiteX12-713" fmla="*/ 0 w 6858003"/>
              <a:gd name="connsiteY12-714" fmla="*/ 4268382 h 7431875"/>
              <a:gd name="connsiteX13-715" fmla="*/ 0 w 6858003"/>
              <a:gd name="connsiteY13-716" fmla="*/ 2792159 h 7431875"/>
              <a:gd name="connsiteX14-717" fmla="*/ 0 w 6858003"/>
              <a:gd name="connsiteY14-718" fmla="*/ 552701 h 7431875"/>
              <a:gd name="connsiteX15-719" fmla="*/ 6858003 w 6858003"/>
              <a:gd name="connsiteY15-720" fmla="*/ 0 h 7431875"/>
              <a:gd name="connsiteX0-721" fmla="*/ 6858003 w 6858003"/>
              <a:gd name="connsiteY0-722" fmla="*/ 0 h 7431875"/>
              <a:gd name="connsiteX1-723" fmla="*/ 6858000 w 6858003"/>
              <a:gd name="connsiteY1-724" fmla="*/ 2647737 h 7431875"/>
              <a:gd name="connsiteX2-725" fmla="*/ 6858000 w 6858003"/>
              <a:gd name="connsiteY2-726" fmla="*/ 2792159 h 7431875"/>
              <a:gd name="connsiteX3-727" fmla="*/ 6858000 w 6858003"/>
              <a:gd name="connsiteY3-728" fmla="*/ 3251225 h 7431875"/>
              <a:gd name="connsiteX4-729" fmla="*/ 6858000 w 6858003"/>
              <a:gd name="connsiteY4-730" fmla="*/ 4926504 h 7431875"/>
              <a:gd name="connsiteX5-731" fmla="*/ 6858000 w 6858003"/>
              <a:gd name="connsiteY5-732" fmla="*/ 5070926 h 7431875"/>
              <a:gd name="connsiteX6-733" fmla="*/ 6858000 w 6858003"/>
              <a:gd name="connsiteY6-734" fmla="*/ 5153108 h 7431875"/>
              <a:gd name="connsiteX7-735" fmla="*/ 6858000 w 6858003"/>
              <a:gd name="connsiteY7-736" fmla="*/ 7431875 h 7431875"/>
              <a:gd name="connsiteX8-737" fmla="*/ 0 w 6858003"/>
              <a:gd name="connsiteY8-738" fmla="*/ 7431875 h 7431875"/>
              <a:gd name="connsiteX9-739" fmla="*/ 0 w 6858003"/>
              <a:gd name="connsiteY9-740" fmla="*/ 5153108 h 7431875"/>
              <a:gd name="connsiteX10-741" fmla="*/ 0 w 6858003"/>
              <a:gd name="connsiteY10-742" fmla="*/ 5070926 h 7431875"/>
              <a:gd name="connsiteX11-743" fmla="*/ 0 w 6858003"/>
              <a:gd name="connsiteY11-744" fmla="*/ 4926504 h 7431875"/>
              <a:gd name="connsiteX12-745" fmla="*/ 0 w 6858003"/>
              <a:gd name="connsiteY12-746" fmla="*/ 4268382 h 7431875"/>
              <a:gd name="connsiteX13-747" fmla="*/ 0 w 6858003"/>
              <a:gd name="connsiteY13-748" fmla="*/ 552701 h 7431875"/>
              <a:gd name="connsiteX14-749" fmla="*/ 6858003 w 6858003"/>
              <a:gd name="connsiteY14-750" fmla="*/ 0 h 7431875"/>
              <a:gd name="connsiteX0-751" fmla="*/ 6858003 w 6858003"/>
              <a:gd name="connsiteY0-752" fmla="*/ 0 h 7431875"/>
              <a:gd name="connsiteX1-753" fmla="*/ 6858000 w 6858003"/>
              <a:gd name="connsiteY1-754" fmla="*/ 2647737 h 7431875"/>
              <a:gd name="connsiteX2-755" fmla="*/ 6858000 w 6858003"/>
              <a:gd name="connsiteY2-756" fmla="*/ 2792159 h 7431875"/>
              <a:gd name="connsiteX3-757" fmla="*/ 6858000 w 6858003"/>
              <a:gd name="connsiteY3-758" fmla="*/ 3251225 h 7431875"/>
              <a:gd name="connsiteX4-759" fmla="*/ 6858000 w 6858003"/>
              <a:gd name="connsiteY4-760" fmla="*/ 4926504 h 7431875"/>
              <a:gd name="connsiteX5-761" fmla="*/ 6858000 w 6858003"/>
              <a:gd name="connsiteY5-762" fmla="*/ 5070926 h 7431875"/>
              <a:gd name="connsiteX6-763" fmla="*/ 6858000 w 6858003"/>
              <a:gd name="connsiteY6-764" fmla="*/ 5153108 h 7431875"/>
              <a:gd name="connsiteX7-765" fmla="*/ 6858000 w 6858003"/>
              <a:gd name="connsiteY7-766" fmla="*/ 7431875 h 7431875"/>
              <a:gd name="connsiteX8-767" fmla="*/ 0 w 6858003"/>
              <a:gd name="connsiteY8-768" fmla="*/ 7431875 h 7431875"/>
              <a:gd name="connsiteX9-769" fmla="*/ 0 w 6858003"/>
              <a:gd name="connsiteY9-770" fmla="*/ 5153108 h 7431875"/>
              <a:gd name="connsiteX10-771" fmla="*/ 0 w 6858003"/>
              <a:gd name="connsiteY10-772" fmla="*/ 5070926 h 7431875"/>
              <a:gd name="connsiteX11-773" fmla="*/ 0 w 6858003"/>
              <a:gd name="connsiteY11-774" fmla="*/ 4926504 h 7431875"/>
              <a:gd name="connsiteX12-775" fmla="*/ 0 w 6858003"/>
              <a:gd name="connsiteY12-776" fmla="*/ 552701 h 7431875"/>
              <a:gd name="connsiteX13-777" fmla="*/ 6858003 w 6858003"/>
              <a:gd name="connsiteY13-778" fmla="*/ 0 h 7431875"/>
              <a:gd name="connsiteX0-779" fmla="*/ 6858003 w 6858003"/>
              <a:gd name="connsiteY0-780" fmla="*/ 0 h 7431875"/>
              <a:gd name="connsiteX1-781" fmla="*/ 6858000 w 6858003"/>
              <a:gd name="connsiteY1-782" fmla="*/ 2647737 h 7431875"/>
              <a:gd name="connsiteX2-783" fmla="*/ 6858000 w 6858003"/>
              <a:gd name="connsiteY2-784" fmla="*/ 2792159 h 7431875"/>
              <a:gd name="connsiteX3-785" fmla="*/ 6858000 w 6858003"/>
              <a:gd name="connsiteY3-786" fmla="*/ 3251225 h 7431875"/>
              <a:gd name="connsiteX4-787" fmla="*/ 6858000 w 6858003"/>
              <a:gd name="connsiteY4-788" fmla="*/ 4926504 h 7431875"/>
              <a:gd name="connsiteX5-789" fmla="*/ 6858000 w 6858003"/>
              <a:gd name="connsiteY5-790" fmla="*/ 5070926 h 7431875"/>
              <a:gd name="connsiteX6-791" fmla="*/ 6858000 w 6858003"/>
              <a:gd name="connsiteY6-792" fmla="*/ 5153108 h 7431875"/>
              <a:gd name="connsiteX7-793" fmla="*/ 6858000 w 6858003"/>
              <a:gd name="connsiteY7-794" fmla="*/ 7431875 h 7431875"/>
              <a:gd name="connsiteX8-795" fmla="*/ 0 w 6858003"/>
              <a:gd name="connsiteY8-796" fmla="*/ 7431875 h 7431875"/>
              <a:gd name="connsiteX9-797" fmla="*/ 0 w 6858003"/>
              <a:gd name="connsiteY9-798" fmla="*/ 5153108 h 7431875"/>
              <a:gd name="connsiteX10-799" fmla="*/ 0 w 6858003"/>
              <a:gd name="connsiteY10-800" fmla="*/ 5070926 h 7431875"/>
              <a:gd name="connsiteX11-801" fmla="*/ 0 w 6858003"/>
              <a:gd name="connsiteY11-802" fmla="*/ 552701 h 7431875"/>
              <a:gd name="connsiteX12-803" fmla="*/ 6858003 w 6858003"/>
              <a:gd name="connsiteY12-804" fmla="*/ 0 h 7431875"/>
              <a:gd name="connsiteX0-805" fmla="*/ 6858003 w 6858003"/>
              <a:gd name="connsiteY0-806" fmla="*/ 0 h 7431875"/>
              <a:gd name="connsiteX1-807" fmla="*/ 6858000 w 6858003"/>
              <a:gd name="connsiteY1-808" fmla="*/ 2647737 h 7431875"/>
              <a:gd name="connsiteX2-809" fmla="*/ 6858000 w 6858003"/>
              <a:gd name="connsiteY2-810" fmla="*/ 2792159 h 7431875"/>
              <a:gd name="connsiteX3-811" fmla="*/ 6858000 w 6858003"/>
              <a:gd name="connsiteY3-812" fmla="*/ 3251225 h 7431875"/>
              <a:gd name="connsiteX4-813" fmla="*/ 6858000 w 6858003"/>
              <a:gd name="connsiteY4-814" fmla="*/ 4926504 h 7431875"/>
              <a:gd name="connsiteX5-815" fmla="*/ 6858000 w 6858003"/>
              <a:gd name="connsiteY5-816" fmla="*/ 5070926 h 7431875"/>
              <a:gd name="connsiteX6-817" fmla="*/ 6858000 w 6858003"/>
              <a:gd name="connsiteY6-818" fmla="*/ 5153108 h 7431875"/>
              <a:gd name="connsiteX7-819" fmla="*/ 6858000 w 6858003"/>
              <a:gd name="connsiteY7-820" fmla="*/ 7431875 h 7431875"/>
              <a:gd name="connsiteX8-821" fmla="*/ 0 w 6858003"/>
              <a:gd name="connsiteY8-822" fmla="*/ 7431875 h 7431875"/>
              <a:gd name="connsiteX9-823" fmla="*/ 0 w 6858003"/>
              <a:gd name="connsiteY9-824" fmla="*/ 5153108 h 7431875"/>
              <a:gd name="connsiteX10-825" fmla="*/ 0 w 6858003"/>
              <a:gd name="connsiteY10-826" fmla="*/ 552701 h 7431875"/>
              <a:gd name="connsiteX11-827" fmla="*/ 6858003 w 6858003"/>
              <a:gd name="connsiteY11-828" fmla="*/ 0 h 7431875"/>
              <a:gd name="connsiteX0-829" fmla="*/ 6858003 w 6858003"/>
              <a:gd name="connsiteY0-830" fmla="*/ 0 h 7431875"/>
              <a:gd name="connsiteX1-831" fmla="*/ 6858000 w 6858003"/>
              <a:gd name="connsiteY1-832" fmla="*/ 2647737 h 7431875"/>
              <a:gd name="connsiteX2-833" fmla="*/ 6858000 w 6858003"/>
              <a:gd name="connsiteY2-834" fmla="*/ 2792159 h 7431875"/>
              <a:gd name="connsiteX3-835" fmla="*/ 6858000 w 6858003"/>
              <a:gd name="connsiteY3-836" fmla="*/ 3251225 h 7431875"/>
              <a:gd name="connsiteX4-837" fmla="*/ 6858000 w 6858003"/>
              <a:gd name="connsiteY4-838" fmla="*/ 4926504 h 7431875"/>
              <a:gd name="connsiteX5-839" fmla="*/ 6858000 w 6858003"/>
              <a:gd name="connsiteY5-840" fmla="*/ 5070926 h 7431875"/>
              <a:gd name="connsiteX6-841" fmla="*/ 6858000 w 6858003"/>
              <a:gd name="connsiteY6-842" fmla="*/ 5153108 h 7431875"/>
              <a:gd name="connsiteX7-843" fmla="*/ 6858000 w 6858003"/>
              <a:gd name="connsiteY7-844" fmla="*/ 7431875 h 7431875"/>
              <a:gd name="connsiteX8-845" fmla="*/ 0 w 6858003"/>
              <a:gd name="connsiteY8-846" fmla="*/ 7431875 h 7431875"/>
              <a:gd name="connsiteX9-847" fmla="*/ 0 w 6858003"/>
              <a:gd name="connsiteY9-848" fmla="*/ 552701 h 7431875"/>
              <a:gd name="connsiteX10-849" fmla="*/ 6858003 w 6858003"/>
              <a:gd name="connsiteY10-850" fmla="*/ 0 h 7431875"/>
              <a:gd name="connsiteX0-851" fmla="*/ 6858003 w 6858003"/>
              <a:gd name="connsiteY0-852" fmla="*/ 0 h 7431875"/>
              <a:gd name="connsiteX1-853" fmla="*/ 6858000 w 6858003"/>
              <a:gd name="connsiteY1-854" fmla="*/ 2647737 h 7431875"/>
              <a:gd name="connsiteX2-855" fmla="*/ 6858000 w 6858003"/>
              <a:gd name="connsiteY2-856" fmla="*/ 2792159 h 7431875"/>
              <a:gd name="connsiteX3-857" fmla="*/ 6858000 w 6858003"/>
              <a:gd name="connsiteY3-858" fmla="*/ 3251225 h 7431875"/>
              <a:gd name="connsiteX4-859" fmla="*/ 6858000 w 6858003"/>
              <a:gd name="connsiteY4-860" fmla="*/ 4926504 h 7431875"/>
              <a:gd name="connsiteX5-861" fmla="*/ 6858000 w 6858003"/>
              <a:gd name="connsiteY5-862" fmla="*/ 5070926 h 7431875"/>
              <a:gd name="connsiteX6-863" fmla="*/ 6858000 w 6858003"/>
              <a:gd name="connsiteY6-864" fmla="*/ 7431875 h 7431875"/>
              <a:gd name="connsiteX7-865" fmla="*/ 0 w 6858003"/>
              <a:gd name="connsiteY7-866" fmla="*/ 7431875 h 7431875"/>
              <a:gd name="connsiteX8-867" fmla="*/ 0 w 6858003"/>
              <a:gd name="connsiteY8-868" fmla="*/ 552701 h 7431875"/>
              <a:gd name="connsiteX9-869" fmla="*/ 6858003 w 6858003"/>
              <a:gd name="connsiteY9-870" fmla="*/ 0 h 7431875"/>
              <a:gd name="connsiteX0-871" fmla="*/ 6858003 w 6858003"/>
              <a:gd name="connsiteY0-872" fmla="*/ 0 h 7431875"/>
              <a:gd name="connsiteX1-873" fmla="*/ 6858000 w 6858003"/>
              <a:gd name="connsiteY1-874" fmla="*/ 2647737 h 7431875"/>
              <a:gd name="connsiteX2-875" fmla="*/ 6858000 w 6858003"/>
              <a:gd name="connsiteY2-876" fmla="*/ 2792159 h 7431875"/>
              <a:gd name="connsiteX3-877" fmla="*/ 6858000 w 6858003"/>
              <a:gd name="connsiteY3-878" fmla="*/ 3251225 h 7431875"/>
              <a:gd name="connsiteX4-879" fmla="*/ 6858000 w 6858003"/>
              <a:gd name="connsiteY4-880" fmla="*/ 4926504 h 7431875"/>
              <a:gd name="connsiteX5-881" fmla="*/ 6858000 w 6858003"/>
              <a:gd name="connsiteY5-882" fmla="*/ 7431875 h 7431875"/>
              <a:gd name="connsiteX6-883" fmla="*/ 0 w 6858003"/>
              <a:gd name="connsiteY6-884" fmla="*/ 7431875 h 7431875"/>
              <a:gd name="connsiteX7-885" fmla="*/ 0 w 6858003"/>
              <a:gd name="connsiteY7-886" fmla="*/ 552701 h 7431875"/>
              <a:gd name="connsiteX8-887" fmla="*/ 6858003 w 6858003"/>
              <a:gd name="connsiteY8-888" fmla="*/ 0 h 7431875"/>
              <a:gd name="connsiteX0-889" fmla="*/ 6858003 w 6858003"/>
              <a:gd name="connsiteY0-890" fmla="*/ 0 h 7431875"/>
              <a:gd name="connsiteX1-891" fmla="*/ 6858000 w 6858003"/>
              <a:gd name="connsiteY1-892" fmla="*/ 2647737 h 7431875"/>
              <a:gd name="connsiteX2-893" fmla="*/ 6858000 w 6858003"/>
              <a:gd name="connsiteY2-894" fmla="*/ 2792159 h 7431875"/>
              <a:gd name="connsiteX3-895" fmla="*/ 6858000 w 6858003"/>
              <a:gd name="connsiteY3-896" fmla="*/ 3251225 h 7431875"/>
              <a:gd name="connsiteX4-897" fmla="*/ 6858000 w 6858003"/>
              <a:gd name="connsiteY4-898" fmla="*/ 7431875 h 7431875"/>
              <a:gd name="connsiteX5-899" fmla="*/ 0 w 6858003"/>
              <a:gd name="connsiteY5-900" fmla="*/ 7431875 h 7431875"/>
              <a:gd name="connsiteX6-901" fmla="*/ 0 w 6858003"/>
              <a:gd name="connsiteY6-902" fmla="*/ 552701 h 7431875"/>
              <a:gd name="connsiteX7-903" fmla="*/ 6858003 w 6858003"/>
              <a:gd name="connsiteY7-904" fmla="*/ 0 h 7431875"/>
              <a:gd name="connsiteX0-905" fmla="*/ 6858003 w 6858003"/>
              <a:gd name="connsiteY0-906" fmla="*/ 0 h 7431875"/>
              <a:gd name="connsiteX1-907" fmla="*/ 6858000 w 6858003"/>
              <a:gd name="connsiteY1-908" fmla="*/ 2647737 h 7431875"/>
              <a:gd name="connsiteX2-909" fmla="*/ 6858000 w 6858003"/>
              <a:gd name="connsiteY2-910" fmla="*/ 2792159 h 7431875"/>
              <a:gd name="connsiteX3-911" fmla="*/ 6858000 w 6858003"/>
              <a:gd name="connsiteY3-912" fmla="*/ 7431875 h 7431875"/>
              <a:gd name="connsiteX4-913" fmla="*/ 0 w 6858003"/>
              <a:gd name="connsiteY4-914" fmla="*/ 7431875 h 7431875"/>
              <a:gd name="connsiteX5-915" fmla="*/ 0 w 6858003"/>
              <a:gd name="connsiteY5-916" fmla="*/ 552701 h 7431875"/>
              <a:gd name="connsiteX6-917" fmla="*/ 6858003 w 6858003"/>
              <a:gd name="connsiteY6-918" fmla="*/ 0 h 7431875"/>
              <a:gd name="connsiteX0-919" fmla="*/ 6858003 w 6858003"/>
              <a:gd name="connsiteY0-920" fmla="*/ 0 h 7431875"/>
              <a:gd name="connsiteX1-921" fmla="*/ 6858000 w 6858003"/>
              <a:gd name="connsiteY1-922" fmla="*/ 2647737 h 7431875"/>
              <a:gd name="connsiteX2-923" fmla="*/ 6858000 w 6858003"/>
              <a:gd name="connsiteY2-924" fmla="*/ 7431875 h 7431875"/>
              <a:gd name="connsiteX3-925" fmla="*/ 0 w 6858003"/>
              <a:gd name="connsiteY3-926" fmla="*/ 7431875 h 7431875"/>
              <a:gd name="connsiteX4-927" fmla="*/ 0 w 6858003"/>
              <a:gd name="connsiteY4-928" fmla="*/ 552701 h 7431875"/>
              <a:gd name="connsiteX5-929" fmla="*/ 6858003 w 6858003"/>
              <a:gd name="connsiteY5-930" fmla="*/ 0 h 7431875"/>
              <a:gd name="connsiteX0-931" fmla="*/ 6872517 w 6872517"/>
              <a:gd name="connsiteY0-932" fmla="*/ 42385 h 6879174"/>
              <a:gd name="connsiteX1-933" fmla="*/ 6858000 w 6872517"/>
              <a:gd name="connsiteY1-934" fmla="*/ 2095036 h 6879174"/>
              <a:gd name="connsiteX2-935" fmla="*/ 6858000 w 6872517"/>
              <a:gd name="connsiteY2-936" fmla="*/ 6879174 h 6879174"/>
              <a:gd name="connsiteX3-937" fmla="*/ 0 w 6872517"/>
              <a:gd name="connsiteY3-938" fmla="*/ 6879174 h 6879174"/>
              <a:gd name="connsiteX4-939" fmla="*/ 0 w 6872517"/>
              <a:gd name="connsiteY4-940" fmla="*/ 0 h 6879174"/>
              <a:gd name="connsiteX5-941" fmla="*/ 6872517 w 6872517"/>
              <a:gd name="connsiteY5-942" fmla="*/ 42385 h 6879174"/>
              <a:gd name="connsiteX0-943" fmla="*/ 6872520 w 6872520"/>
              <a:gd name="connsiteY0-944" fmla="*/ 0 h 6880332"/>
              <a:gd name="connsiteX1-945" fmla="*/ 6858000 w 6872520"/>
              <a:gd name="connsiteY1-946" fmla="*/ 2096194 h 6880332"/>
              <a:gd name="connsiteX2-947" fmla="*/ 6858000 w 6872520"/>
              <a:gd name="connsiteY2-948" fmla="*/ 6880332 h 6880332"/>
              <a:gd name="connsiteX3-949" fmla="*/ 0 w 6872520"/>
              <a:gd name="connsiteY3-950" fmla="*/ 6880332 h 6880332"/>
              <a:gd name="connsiteX4-951" fmla="*/ 0 w 6872520"/>
              <a:gd name="connsiteY4-952" fmla="*/ 1158 h 6880332"/>
              <a:gd name="connsiteX5-953" fmla="*/ 6872520 w 6872520"/>
              <a:gd name="connsiteY5-954" fmla="*/ 0 h 6880332"/>
              <a:gd name="connsiteX0-955" fmla="*/ 6872520 w 6872520"/>
              <a:gd name="connsiteY0-956" fmla="*/ 0 h 6880332"/>
              <a:gd name="connsiteX1-957" fmla="*/ 6858000 w 6872520"/>
              <a:gd name="connsiteY1-958" fmla="*/ 2096194 h 6880332"/>
              <a:gd name="connsiteX2-959" fmla="*/ 6858000 w 6872520"/>
              <a:gd name="connsiteY2-960" fmla="*/ 6880332 h 6880332"/>
              <a:gd name="connsiteX3-961" fmla="*/ 0 w 6872520"/>
              <a:gd name="connsiteY3-962" fmla="*/ 6880332 h 6880332"/>
              <a:gd name="connsiteX4-963" fmla="*/ 0 w 6872520"/>
              <a:gd name="connsiteY4-964" fmla="*/ 1158 h 6880332"/>
              <a:gd name="connsiteX5-965" fmla="*/ 6872520 w 6872520"/>
              <a:gd name="connsiteY5-966" fmla="*/ 0 h 6880332"/>
              <a:gd name="connsiteX0-967" fmla="*/ 6843491 w 6858000"/>
              <a:gd name="connsiteY0-968" fmla="*/ 202042 h 6879174"/>
              <a:gd name="connsiteX1-969" fmla="*/ 6858000 w 6858000"/>
              <a:gd name="connsiteY1-970" fmla="*/ 2095036 h 6879174"/>
              <a:gd name="connsiteX2-971" fmla="*/ 6858000 w 6858000"/>
              <a:gd name="connsiteY2-972" fmla="*/ 6879174 h 6879174"/>
              <a:gd name="connsiteX3-973" fmla="*/ 0 w 6858000"/>
              <a:gd name="connsiteY3-974" fmla="*/ 6879174 h 6879174"/>
              <a:gd name="connsiteX4-975" fmla="*/ 0 w 6858000"/>
              <a:gd name="connsiteY4-976" fmla="*/ 0 h 6879174"/>
              <a:gd name="connsiteX5-977" fmla="*/ 6843491 w 6858000"/>
              <a:gd name="connsiteY5-978" fmla="*/ 202042 h 6879174"/>
              <a:gd name="connsiteX0-979" fmla="*/ 6843491 w 6858000"/>
              <a:gd name="connsiteY0-980" fmla="*/ 202042 h 6879174"/>
              <a:gd name="connsiteX1-981" fmla="*/ 6858000 w 6858000"/>
              <a:gd name="connsiteY1-982" fmla="*/ 2095036 h 6879174"/>
              <a:gd name="connsiteX2-983" fmla="*/ 6858000 w 6858000"/>
              <a:gd name="connsiteY2-984" fmla="*/ 6879174 h 6879174"/>
              <a:gd name="connsiteX3-985" fmla="*/ 0 w 6858000"/>
              <a:gd name="connsiteY3-986" fmla="*/ 6879174 h 6879174"/>
              <a:gd name="connsiteX4-987" fmla="*/ 0 w 6858000"/>
              <a:gd name="connsiteY4-988" fmla="*/ 0 h 6879174"/>
              <a:gd name="connsiteX5-989" fmla="*/ 6843491 w 6858000"/>
              <a:gd name="connsiteY5-990" fmla="*/ 202042 h 6879174"/>
              <a:gd name="connsiteX0-991" fmla="*/ 6843491 w 6858000"/>
              <a:gd name="connsiteY0-992" fmla="*/ 202042 h 6879174"/>
              <a:gd name="connsiteX1-993" fmla="*/ 6858000 w 6858000"/>
              <a:gd name="connsiteY1-994" fmla="*/ 2095036 h 6879174"/>
              <a:gd name="connsiteX2-995" fmla="*/ 6858000 w 6858000"/>
              <a:gd name="connsiteY2-996" fmla="*/ 6879174 h 6879174"/>
              <a:gd name="connsiteX3-997" fmla="*/ 0 w 6858000"/>
              <a:gd name="connsiteY3-998" fmla="*/ 6879174 h 6879174"/>
              <a:gd name="connsiteX4-999" fmla="*/ 0 w 6858000"/>
              <a:gd name="connsiteY4-1000" fmla="*/ 0 h 6879174"/>
              <a:gd name="connsiteX5-1001" fmla="*/ 6843491 w 6858000"/>
              <a:gd name="connsiteY5-1002" fmla="*/ 202042 h 6879174"/>
              <a:gd name="connsiteX0-1003" fmla="*/ 6856191 w 6858000"/>
              <a:gd name="connsiteY0-1004" fmla="*/ 214742 h 6879174"/>
              <a:gd name="connsiteX1-1005" fmla="*/ 6858000 w 6858000"/>
              <a:gd name="connsiteY1-1006" fmla="*/ 2095036 h 6879174"/>
              <a:gd name="connsiteX2-1007" fmla="*/ 6858000 w 6858000"/>
              <a:gd name="connsiteY2-1008" fmla="*/ 6879174 h 6879174"/>
              <a:gd name="connsiteX3-1009" fmla="*/ 0 w 6858000"/>
              <a:gd name="connsiteY3-1010" fmla="*/ 6879174 h 6879174"/>
              <a:gd name="connsiteX4-1011" fmla="*/ 0 w 6858000"/>
              <a:gd name="connsiteY4-1012" fmla="*/ 0 h 6879174"/>
              <a:gd name="connsiteX5-1013" fmla="*/ 6856191 w 6858000"/>
              <a:gd name="connsiteY5-1014" fmla="*/ 214742 h 6879174"/>
              <a:gd name="connsiteX0-1015" fmla="*/ 6856191 w 6858000"/>
              <a:gd name="connsiteY0-1016" fmla="*/ 209979 h 6879174"/>
              <a:gd name="connsiteX1-1017" fmla="*/ 6858000 w 6858000"/>
              <a:gd name="connsiteY1-1018" fmla="*/ 2095036 h 6879174"/>
              <a:gd name="connsiteX2-1019" fmla="*/ 6858000 w 6858000"/>
              <a:gd name="connsiteY2-1020" fmla="*/ 6879174 h 6879174"/>
              <a:gd name="connsiteX3-1021" fmla="*/ 0 w 6858000"/>
              <a:gd name="connsiteY3-1022" fmla="*/ 6879174 h 6879174"/>
              <a:gd name="connsiteX4-1023" fmla="*/ 0 w 6858000"/>
              <a:gd name="connsiteY4-1024" fmla="*/ 0 h 6879174"/>
              <a:gd name="connsiteX5-1025" fmla="*/ 6856191 w 6858000"/>
              <a:gd name="connsiteY5-1026" fmla="*/ 209979 h 6879174"/>
              <a:gd name="connsiteX0-1027" fmla="*/ 6868891 w 6868891"/>
              <a:gd name="connsiteY0-1028" fmla="*/ 197279 h 6879174"/>
              <a:gd name="connsiteX1-1029" fmla="*/ 6858000 w 6868891"/>
              <a:gd name="connsiteY1-1030" fmla="*/ 2095036 h 6879174"/>
              <a:gd name="connsiteX2-1031" fmla="*/ 6858000 w 6868891"/>
              <a:gd name="connsiteY2-1032" fmla="*/ 6879174 h 6879174"/>
              <a:gd name="connsiteX3-1033" fmla="*/ 0 w 6868891"/>
              <a:gd name="connsiteY3-1034" fmla="*/ 6879174 h 6879174"/>
              <a:gd name="connsiteX4-1035" fmla="*/ 0 w 6868891"/>
              <a:gd name="connsiteY4-1036" fmla="*/ 0 h 6879174"/>
              <a:gd name="connsiteX5-1037" fmla="*/ 6868891 w 6868891"/>
              <a:gd name="connsiteY5-1038" fmla="*/ 197279 h 6879174"/>
              <a:gd name="connsiteX0-1039" fmla="*/ 6868891 w 7721392"/>
              <a:gd name="connsiteY0-1040" fmla="*/ 197279 h 6879174"/>
              <a:gd name="connsiteX1-1041" fmla="*/ 6858000 w 7721392"/>
              <a:gd name="connsiteY1-1042" fmla="*/ 6879174 h 6879174"/>
              <a:gd name="connsiteX2-1043" fmla="*/ 0 w 7721392"/>
              <a:gd name="connsiteY2-1044" fmla="*/ 6879174 h 6879174"/>
              <a:gd name="connsiteX3-1045" fmla="*/ 0 w 7721392"/>
              <a:gd name="connsiteY3-1046" fmla="*/ 0 h 6879174"/>
              <a:gd name="connsiteX4-1047" fmla="*/ 6868891 w 7721392"/>
              <a:gd name="connsiteY4-1048" fmla="*/ 197279 h 6879174"/>
              <a:gd name="connsiteX0-1049" fmla="*/ 6868891 w 7373946"/>
              <a:gd name="connsiteY0-1050" fmla="*/ 197279 h 6879174"/>
              <a:gd name="connsiteX1-1051" fmla="*/ 6858000 w 7373946"/>
              <a:gd name="connsiteY1-1052" fmla="*/ 6879174 h 6879174"/>
              <a:gd name="connsiteX2-1053" fmla="*/ 0 w 7373946"/>
              <a:gd name="connsiteY2-1054" fmla="*/ 6879174 h 6879174"/>
              <a:gd name="connsiteX3-1055" fmla="*/ 0 w 7373946"/>
              <a:gd name="connsiteY3-1056" fmla="*/ 0 h 6879174"/>
              <a:gd name="connsiteX4-1057" fmla="*/ 6868891 w 7373946"/>
              <a:gd name="connsiteY4-1058" fmla="*/ 197279 h 6879174"/>
              <a:gd name="connsiteX0-1059" fmla="*/ 6868891 w 8182025"/>
              <a:gd name="connsiteY0-1060" fmla="*/ 197279 h 6879174"/>
              <a:gd name="connsiteX1-1061" fmla="*/ 6858000 w 8182025"/>
              <a:gd name="connsiteY1-1062" fmla="*/ 6879174 h 6879174"/>
              <a:gd name="connsiteX2-1063" fmla="*/ 0 w 8182025"/>
              <a:gd name="connsiteY2-1064" fmla="*/ 6879174 h 6879174"/>
              <a:gd name="connsiteX3-1065" fmla="*/ 0 w 8182025"/>
              <a:gd name="connsiteY3-1066" fmla="*/ 0 h 6879174"/>
              <a:gd name="connsiteX4-1067" fmla="*/ 6868891 w 8182025"/>
              <a:gd name="connsiteY4-1068" fmla="*/ 197279 h 6879174"/>
              <a:gd name="connsiteX0-1069" fmla="*/ 6868891 w 8182025"/>
              <a:gd name="connsiteY0-1070" fmla="*/ 197279 h 6879174"/>
              <a:gd name="connsiteX1-1071" fmla="*/ 6858000 w 8182025"/>
              <a:gd name="connsiteY1-1072" fmla="*/ 6879174 h 6879174"/>
              <a:gd name="connsiteX2-1073" fmla="*/ 0 w 8182025"/>
              <a:gd name="connsiteY2-1074" fmla="*/ 6879174 h 6879174"/>
              <a:gd name="connsiteX3-1075" fmla="*/ 0 w 8182025"/>
              <a:gd name="connsiteY3-1076" fmla="*/ 0 h 6879174"/>
              <a:gd name="connsiteX4-1077" fmla="*/ 6868891 w 8182025"/>
              <a:gd name="connsiteY4-1078" fmla="*/ 197279 h 6879174"/>
              <a:gd name="connsiteX0-1079" fmla="*/ 6868891 w 8182025"/>
              <a:gd name="connsiteY0-1080" fmla="*/ 197279 h 6879174"/>
              <a:gd name="connsiteX1-1081" fmla="*/ 6858000 w 8182025"/>
              <a:gd name="connsiteY1-1082" fmla="*/ 6879174 h 6879174"/>
              <a:gd name="connsiteX2-1083" fmla="*/ 0 w 8182025"/>
              <a:gd name="connsiteY2-1084" fmla="*/ 6879174 h 6879174"/>
              <a:gd name="connsiteX3-1085" fmla="*/ 0 w 8182025"/>
              <a:gd name="connsiteY3-1086" fmla="*/ 0 h 6879174"/>
              <a:gd name="connsiteX4-1087" fmla="*/ 6868891 w 8182025"/>
              <a:gd name="connsiteY4-1088" fmla="*/ 197279 h 6879174"/>
              <a:gd name="connsiteX0-1089" fmla="*/ 6868891 w 8182025"/>
              <a:gd name="connsiteY0-1090" fmla="*/ 197279 h 6879174"/>
              <a:gd name="connsiteX1-1091" fmla="*/ 6858000 w 8182025"/>
              <a:gd name="connsiteY1-1092" fmla="*/ 6879174 h 6879174"/>
              <a:gd name="connsiteX2-1093" fmla="*/ 0 w 8182025"/>
              <a:gd name="connsiteY2-1094" fmla="*/ 6879174 h 6879174"/>
              <a:gd name="connsiteX3-1095" fmla="*/ 0 w 8182025"/>
              <a:gd name="connsiteY3-1096" fmla="*/ 0 h 6879174"/>
              <a:gd name="connsiteX4-1097" fmla="*/ 6868891 w 8182025"/>
              <a:gd name="connsiteY4-1098" fmla="*/ 197279 h 6879174"/>
              <a:gd name="connsiteX0-1099" fmla="*/ 6868891 w 7374082"/>
              <a:gd name="connsiteY0-1100" fmla="*/ 197279 h 7217839"/>
              <a:gd name="connsiteX1-1101" fmla="*/ 6858000 w 7374082"/>
              <a:gd name="connsiteY1-1102" fmla="*/ 6879174 h 7217839"/>
              <a:gd name="connsiteX2-1103" fmla="*/ 0 w 7374082"/>
              <a:gd name="connsiteY2-1104" fmla="*/ 6879174 h 7217839"/>
              <a:gd name="connsiteX3-1105" fmla="*/ 0 w 7374082"/>
              <a:gd name="connsiteY3-1106" fmla="*/ 0 h 7217839"/>
              <a:gd name="connsiteX4-1107" fmla="*/ 6868891 w 7374082"/>
              <a:gd name="connsiteY4-1108" fmla="*/ 197279 h 7217839"/>
              <a:gd name="connsiteX0-1109" fmla="*/ 6868891 w 7513044"/>
              <a:gd name="connsiteY0-1110" fmla="*/ 197279 h 6879174"/>
              <a:gd name="connsiteX1-1111" fmla="*/ 6858000 w 7513044"/>
              <a:gd name="connsiteY1-1112" fmla="*/ 6879174 h 6879174"/>
              <a:gd name="connsiteX2-1113" fmla="*/ 0 w 7513044"/>
              <a:gd name="connsiteY2-1114" fmla="*/ 6879174 h 6879174"/>
              <a:gd name="connsiteX3-1115" fmla="*/ 0 w 7513044"/>
              <a:gd name="connsiteY3-1116" fmla="*/ 0 h 6879174"/>
              <a:gd name="connsiteX4-1117" fmla="*/ 6868891 w 7513044"/>
              <a:gd name="connsiteY4-1118" fmla="*/ 197279 h 6879174"/>
              <a:gd name="connsiteX0-1119" fmla="*/ 6868891 w 7374082"/>
              <a:gd name="connsiteY0-1120" fmla="*/ 197279 h 6879174"/>
              <a:gd name="connsiteX1-1121" fmla="*/ 6858000 w 7374082"/>
              <a:gd name="connsiteY1-1122" fmla="*/ 6879174 h 6879174"/>
              <a:gd name="connsiteX2-1123" fmla="*/ 0 w 7374082"/>
              <a:gd name="connsiteY2-1124" fmla="*/ 6879174 h 6879174"/>
              <a:gd name="connsiteX3-1125" fmla="*/ 0 w 7374082"/>
              <a:gd name="connsiteY3-1126" fmla="*/ 0 h 6879174"/>
              <a:gd name="connsiteX4-1127" fmla="*/ 6868891 w 7374082"/>
              <a:gd name="connsiteY4-1128" fmla="*/ 197279 h 6879174"/>
              <a:gd name="connsiteX0-1129" fmla="*/ 6868891 w 6868891"/>
              <a:gd name="connsiteY0-1130" fmla="*/ 197279 h 6879174"/>
              <a:gd name="connsiteX1-1131" fmla="*/ 6858000 w 6868891"/>
              <a:gd name="connsiteY1-1132" fmla="*/ 6879174 h 6879174"/>
              <a:gd name="connsiteX2-1133" fmla="*/ 0 w 6868891"/>
              <a:gd name="connsiteY2-1134" fmla="*/ 6879174 h 6879174"/>
              <a:gd name="connsiteX3-1135" fmla="*/ 0 w 6868891"/>
              <a:gd name="connsiteY3-1136" fmla="*/ 0 h 6879174"/>
              <a:gd name="connsiteX4-1137" fmla="*/ 6868891 w 6868891"/>
              <a:gd name="connsiteY4-1138" fmla="*/ 197279 h 68791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68891" h="6879174">
                <a:moveTo>
                  <a:pt x="6868891" y="197279"/>
                </a:moveTo>
                <a:cubicBezTo>
                  <a:pt x="6865263" y="1808265"/>
                  <a:pt x="6858000" y="6879174"/>
                  <a:pt x="6858000" y="6879174"/>
                </a:cubicBezTo>
                <a:lnTo>
                  <a:pt x="0" y="6879174"/>
                </a:lnTo>
                <a:lnTo>
                  <a:pt x="0" y="0"/>
                </a:lnTo>
                <a:cubicBezTo>
                  <a:pt x="2329546" y="1257529"/>
                  <a:pt x="4524837" y="1741029"/>
                  <a:pt x="6868891" y="1972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>
            <p:custDataLst>
              <p:tags r:id="rId2"/>
            </p:custDataLst>
          </p:nvPr>
        </p:nvSpPr>
        <p:spPr>
          <a:xfrm>
            <a:off x="7294012" y="4426465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>
            <p:custDataLst>
              <p:tags r:id="rId3"/>
            </p:custDataLst>
          </p:nvPr>
        </p:nvSpPr>
        <p:spPr>
          <a:xfrm>
            <a:off x="7756816" y="4385476"/>
            <a:ext cx="3484880" cy="398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阅读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>
            <p:custDataLst>
              <p:tags r:id="rId4"/>
            </p:custDataLst>
          </p:nvPr>
        </p:nvSpPr>
        <p:spPr>
          <a:xfrm>
            <a:off x="7294012" y="4917168"/>
            <a:ext cx="316801" cy="3168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>
            <p:custDataLst>
              <p:tags r:id="rId5"/>
            </p:custDataLst>
          </p:nvPr>
        </p:nvSpPr>
        <p:spPr>
          <a:xfrm>
            <a:off x="7756816" y="4876179"/>
            <a:ext cx="3484880" cy="398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未来计划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166392" y="3219093"/>
            <a:ext cx="3847848" cy="6463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>
                <a:sym typeface="微软雅黑" panose="020B0503020204020204" pitchFamily="34" charset="-122"/>
              </a:rPr>
              <a:t>目录 </a:t>
            </a:r>
            <a:r>
              <a:rPr lang="en-US" altLang="zh-CN" sz="3600" dirty="0">
                <a:sym typeface="微软雅黑" panose="020B0503020204020204" pitchFamily="34" charset="-122"/>
              </a:rPr>
              <a:t>| CONTENT</a:t>
            </a:r>
            <a:endParaRPr lang="en-US" altLang="zh-CN" sz="3600" dirty="0">
              <a:sym typeface="微软雅黑" panose="020B0503020204020204" pitchFamily="34" charset="-122"/>
            </a:endParaRPr>
          </a:p>
        </p:txBody>
      </p:sp>
      <p:pic>
        <p:nvPicPr>
          <p:cNvPr id="2" name="logo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703" y="597808"/>
            <a:ext cx="1332593" cy="13325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6246D5450A1DBA3815F86B0BD83E3495"/>
          <p:cNvPicPr>
            <a:picLocks noChangeAspect="1"/>
          </p:cNvPicPr>
          <p:nvPr/>
        </p:nvPicPr>
        <p:blipFill>
          <a:blip r:embed="rId1"/>
          <a:srcRect t="21987"/>
          <a:stretch>
            <a:fillRect/>
          </a:stretch>
        </p:blipFill>
        <p:spPr>
          <a:xfrm>
            <a:off x="0" y="0"/>
            <a:ext cx="12192000" cy="480568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0" y="3124200"/>
            <a:ext cx="12192000" cy="3733800"/>
            <a:chOff x="0" y="3312958"/>
            <a:chExt cx="12192000" cy="3830792"/>
          </a:xfrm>
        </p:grpSpPr>
        <p:sp>
          <p:nvSpPr>
            <p:cNvPr id="12" name="任意多边形: 形状 11"/>
            <p:cNvSpPr/>
            <p:nvPr/>
          </p:nvSpPr>
          <p:spPr>
            <a:xfrm flipH="1">
              <a:off x="0" y="3312958"/>
              <a:ext cx="12192000" cy="1725442"/>
            </a:xfrm>
            <a:custGeom>
              <a:avLst/>
              <a:gdLst>
                <a:gd name="connsiteX0" fmla="*/ 12192000 w 12192000"/>
                <a:gd name="connsiteY0" fmla="*/ 1085850 h 2432050"/>
                <a:gd name="connsiteX1" fmla="*/ 12192000 w 12192000"/>
                <a:gd name="connsiteY1" fmla="*/ 921385 h 2432050"/>
                <a:gd name="connsiteX2" fmla="*/ 6939915 w 12192000"/>
                <a:gd name="connsiteY2" fmla="*/ 2085975 h 2432050"/>
                <a:gd name="connsiteX3" fmla="*/ 0 w 12192000"/>
                <a:gd name="connsiteY3" fmla="*/ 0 h 2432050"/>
                <a:gd name="connsiteX4" fmla="*/ 0 w 12192000"/>
                <a:gd name="connsiteY4" fmla="*/ 1098550 h 2432050"/>
                <a:gd name="connsiteX5" fmla="*/ 6022975 w 12192000"/>
                <a:gd name="connsiteY5" fmla="*/ 2435860 h 2432050"/>
                <a:gd name="connsiteX6" fmla="*/ 12192000 w 12192000"/>
                <a:gd name="connsiteY6" fmla="*/ 1085850 h 243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2432050">
                  <a:moveTo>
                    <a:pt x="12192000" y="1085850"/>
                  </a:moveTo>
                  <a:lnTo>
                    <a:pt x="12192000" y="921385"/>
                  </a:lnTo>
                  <a:cubicBezTo>
                    <a:pt x="10547985" y="1675765"/>
                    <a:pt x="8780780" y="2085975"/>
                    <a:pt x="6939915" y="2085975"/>
                  </a:cubicBezTo>
                  <a:cubicBezTo>
                    <a:pt x="4451350" y="2085975"/>
                    <a:pt x="2096135" y="1336040"/>
                    <a:pt x="0" y="0"/>
                  </a:cubicBezTo>
                  <a:lnTo>
                    <a:pt x="0" y="1098550"/>
                  </a:lnTo>
                  <a:cubicBezTo>
                    <a:pt x="1849120" y="1959610"/>
                    <a:pt x="3884930" y="2435860"/>
                    <a:pt x="6022975" y="2435860"/>
                  </a:cubicBezTo>
                  <a:cubicBezTo>
                    <a:pt x="8217535" y="2436495"/>
                    <a:pt x="10935335" y="1819275"/>
                    <a:pt x="12192000" y="108585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prstClr val="white"/>
                </a:solidFill>
                <a:latin typeface="微软雅黑" panose="020B0503020204020204" pitchFamily="34" charset="-122"/>
                <a:ea typeface="黑体" panose="02010609060101010101" pitchFamily="49" charset="-122"/>
              </a:endParaRPr>
            </a:p>
          </p:txBody>
        </p:sp>
        <p:sp>
          <p:nvSpPr>
            <p:cNvPr id="14" name="任意多边形: 形状 13"/>
            <p:cNvSpPr/>
            <p:nvPr/>
          </p:nvSpPr>
          <p:spPr>
            <a:xfrm flipH="1">
              <a:off x="0" y="4054548"/>
              <a:ext cx="12192000" cy="3089202"/>
            </a:xfrm>
            <a:custGeom>
              <a:avLst/>
              <a:gdLst>
                <a:gd name="connsiteX0" fmla="*/ 12191368 w 12192000"/>
                <a:gd name="connsiteY0" fmla="*/ 0 h 3089202"/>
                <a:gd name="connsiteX1" fmla="*/ 12069968 w 12192000"/>
                <a:gd name="connsiteY1" fmla="*/ 48278 h 3089202"/>
                <a:gd name="connsiteX2" fmla="*/ 6022975 w 12192000"/>
                <a:gd name="connsiteY2" fmla="*/ 957527 h 3089202"/>
                <a:gd name="connsiteX3" fmla="*/ 0 w 12192000"/>
                <a:gd name="connsiteY3" fmla="*/ 8759 h 3089202"/>
                <a:gd name="connsiteX4" fmla="*/ 0 w 12192000"/>
                <a:gd name="connsiteY4" fmla="*/ 3089202 h 3089202"/>
                <a:gd name="connsiteX5" fmla="*/ 12192000 w 12192000"/>
                <a:gd name="connsiteY5" fmla="*/ 3089202 h 3089202"/>
                <a:gd name="connsiteX6" fmla="*/ 12191368 w 12192000"/>
                <a:gd name="connsiteY6" fmla="*/ 0 h 308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3089202">
                  <a:moveTo>
                    <a:pt x="12191368" y="0"/>
                  </a:moveTo>
                  <a:lnTo>
                    <a:pt x="12069968" y="48278"/>
                  </a:lnTo>
                  <a:cubicBezTo>
                    <a:pt x="10765984" y="547025"/>
                    <a:pt x="8148955" y="957964"/>
                    <a:pt x="6022975" y="957527"/>
                  </a:cubicBezTo>
                  <a:cubicBezTo>
                    <a:pt x="3884930" y="957527"/>
                    <a:pt x="1849120" y="619647"/>
                    <a:pt x="0" y="8759"/>
                  </a:cubicBezTo>
                  <a:lnTo>
                    <a:pt x="0" y="3089202"/>
                  </a:lnTo>
                  <a:lnTo>
                    <a:pt x="12192000" y="3089202"/>
                  </a:lnTo>
                  <a:lnTo>
                    <a:pt x="12191368" y="0"/>
                  </a:lnTo>
                  <a:close/>
                </a:path>
              </a:pathLst>
            </a:cu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prstClr val="white"/>
                </a:solidFill>
                <a:latin typeface="微软雅黑" panose="020B0503020204020204" pitchFamily="34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525000" y="5279901"/>
            <a:ext cx="2228139" cy="1273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eaLnBrk="0" hangingPunct="0">
              <a:lnSpc>
                <a:spcPct val="120000"/>
              </a:lnSpc>
            </a:pPr>
            <a:r>
              <a:rPr lang="zh-CN" altLang="en-US" sz="4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请指正</a:t>
            </a:r>
            <a:endParaRPr lang="en-US" altLang="zh-CN" sz="4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  <a:p>
            <a:pPr algn="r">
              <a:lnSpc>
                <a:spcPct val="12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Thank You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pic>
        <p:nvPicPr>
          <p:cNvPr id="2" name="logo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32" y="5659993"/>
            <a:ext cx="663281" cy="6632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3345" y="2074545"/>
            <a:ext cx="11904345" cy="115125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UNITS: A Uniffed Multi-Task Time Series Model</a:t>
            </a:r>
            <a:b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en-US" altLang="zh-CN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94360" y="4471035"/>
            <a:ext cx="6285230" cy="70675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 sz="2000" b="0">
                <a:solidFill>
                  <a:srgbClr val="000000"/>
                </a:solidFill>
                <a:latin typeface="Times New Roman" panose="02020603050405020304" charset="0"/>
                <a:ea typeface="NimbusRomNo9L-Regu"/>
                <a:cs typeface="Times New Roman" panose="02020603050405020304" charset="0"/>
              </a:rPr>
              <a:t>Shanghua Gao</a:t>
            </a:r>
            <a:endParaRPr lang="zh-CN" altLang="en-US" sz="2000" b="0">
              <a:solidFill>
                <a:srgbClr val="000000"/>
              </a:solidFill>
              <a:latin typeface="Times New Roman" panose="02020603050405020304" charset="0"/>
              <a:ea typeface="NimbusRomNo9L-Regu"/>
              <a:cs typeface="Times New Roman" panose="02020603050405020304" charset="0"/>
            </a:endParaRPr>
          </a:p>
          <a:p>
            <a:r>
              <a:rPr lang="en-US" altLang="zh-CN" sz="2000" b="0">
                <a:solidFill>
                  <a:srgbClr val="000000"/>
                </a:solidFill>
                <a:latin typeface="Times New Roman" panose="02020603050405020304" charset="0"/>
                <a:ea typeface="NimbusRomNo9L-Regu"/>
                <a:cs typeface="Times New Roman" panose="02020603050405020304" charset="0"/>
              </a:rPr>
              <a:t>Teddy Koker</a:t>
            </a:r>
            <a:endParaRPr lang="zh-CN" altLang="en-US" sz="2000" b="0">
              <a:solidFill>
                <a:srgbClr val="000000"/>
              </a:solidFill>
              <a:latin typeface="Times New Roman" panose="02020603050405020304" charset="0"/>
              <a:ea typeface="NimbusRomNo9L-Regu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32130" y="2673350"/>
            <a:ext cx="2563495" cy="1558925"/>
          </a:xfrm>
        </p:spPr>
        <p:txBody>
          <a:bodyPr anchor="b" anchorCtr="0"/>
          <a:lstStyle/>
          <a:p>
            <a:pPr algn="ctr"/>
            <a:r>
              <a:rPr lang="zh-CN" altLang="en-US" sz="3600"/>
              <a:t>背景和</a:t>
            </a:r>
            <a:r>
              <a:rPr lang="zh-CN" altLang="en-US" sz="3600"/>
              <a:t>动机</a:t>
            </a:r>
            <a:endParaRPr lang="zh-CN" altLang="en-US" sz="3600"/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754380" y="4300855"/>
            <a:ext cx="2157095" cy="1250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任意多边形 6"/>
          <p:cNvSpPr/>
          <p:nvPr>
            <p:custDataLst>
              <p:tags r:id="rId3"/>
            </p:custDataLst>
          </p:nvPr>
        </p:nvSpPr>
        <p:spPr>
          <a:xfrm>
            <a:off x="1804670" y="945198"/>
            <a:ext cx="8893175" cy="4967605"/>
          </a:xfrm>
          <a:custGeom>
            <a:avLst/>
            <a:gdLst>
              <a:gd name="connsiteX0" fmla="*/ 5 w 14004"/>
              <a:gd name="connsiteY0" fmla="*/ 1622 h 7822"/>
              <a:gd name="connsiteX1" fmla="*/ 0 w 14004"/>
              <a:gd name="connsiteY1" fmla="*/ 0 h 7822"/>
              <a:gd name="connsiteX2" fmla="*/ 14004 w 14004"/>
              <a:gd name="connsiteY2" fmla="*/ 0 h 7822"/>
              <a:gd name="connsiteX3" fmla="*/ 14004 w 14004"/>
              <a:gd name="connsiteY3" fmla="*/ 7822 h 7822"/>
              <a:gd name="connsiteX4" fmla="*/ 0 w 14004"/>
              <a:gd name="connsiteY4" fmla="*/ 7822 h 7822"/>
              <a:gd name="connsiteX5" fmla="*/ 5 w 14004"/>
              <a:gd name="connsiteY5" fmla="*/ 6212 h 7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004" h="7822">
                <a:moveTo>
                  <a:pt x="5" y="1622"/>
                </a:moveTo>
                <a:lnTo>
                  <a:pt x="0" y="0"/>
                </a:lnTo>
                <a:lnTo>
                  <a:pt x="14004" y="0"/>
                </a:lnTo>
                <a:lnTo>
                  <a:pt x="14004" y="7822"/>
                </a:lnTo>
                <a:lnTo>
                  <a:pt x="0" y="7822"/>
                </a:lnTo>
                <a:lnTo>
                  <a:pt x="5" y="6212"/>
                </a:lnTo>
              </a:path>
            </a:pathLst>
          </a:custGeom>
          <a:noFill/>
          <a:ln w="19050">
            <a:solidFill>
              <a:schemeClr val="accent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0" anchor="ctr"/>
          <a:lstStyle/>
          <a:p>
            <a:pPr indent="0" algn="just" fontAlgn="auto">
              <a:lnSpc>
                <a:spcPct val="150000"/>
              </a:lnSpc>
            </a:pP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3715385" y="1221740"/>
            <a:ext cx="6691630" cy="4405630"/>
          </a:xfrm>
          <a:prstGeom prst="rect">
            <a:avLst/>
          </a:prstGeom>
          <a:noFill/>
        </p:spPr>
        <p:txBody>
          <a:bodyPr wrap="square" rtlCol="0" anchor="ctr" anchorCtr="0">
            <a:normAutofit lnSpcReduction="10000"/>
          </a:bodyPr>
          <a:lstStyle/>
          <a:p>
            <a:pPr indent="0" fontAlgn="auto">
              <a:lnSpc>
                <a:spcPct val="150000"/>
              </a:lnSpc>
            </a:pPr>
            <a:r>
              <a:rPr lang="zh-CN" altLang="en-US" sz="2400">
                <a:sym typeface="+mn-ea"/>
              </a:rPr>
              <a:t>多任务学习</a:t>
            </a:r>
            <a:r>
              <a:rPr lang="en-US" altLang="zh-CN" sz="2400">
                <a:sym typeface="+mn-ea"/>
              </a:rPr>
              <a:t>Multi-task Learning </a:t>
            </a:r>
            <a:endParaRPr lang="en-US" altLang="zh-CN" sz="2400"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zh-CN" altLang="en-US" sz="2400">
                <a:sym typeface="+mn-ea"/>
              </a:rPr>
              <a:t>泛化能力</a:t>
            </a:r>
            <a:r>
              <a:rPr lang="en-US" altLang="zh-CN" sz="2400">
                <a:sym typeface="+mn-ea"/>
              </a:rPr>
              <a:t>Generalization Ability</a:t>
            </a:r>
            <a:r>
              <a:rPr lang="zh-CN" altLang="en-US" sz="2400">
                <a:sym typeface="+mn-ea"/>
              </a:rPr>
              <a:t>      </a:t>
            </a:r>
            <a:endParaRPr lang="zh-CN" altLang="en-US" sz="2400"/>
          </a:p>
          <a:p>
            <a:pPr indent="0" fontAlgn="auto">
              <a:lnSpc>
                <a:spcPct val="150000"/>
              </a:lnSpc>
            </a:pPr>
            <a:endParaRPr lang="en-US" altLang="zh-CN" sz="2400"/>
          </a:p>
          <a:p>
            <a:pPr indent="0" algn="l" fontAlgn="auto">
              <a:lnSpc>
                <a:spcPct val="150000"/>
              </a:lnSpc>
            </a:pPr>
            <a:r>
              <a:rPr lang="en-US" altLang="zh-CN" sz="2400" dirty="0">
                <a:sym typeface="+mn-ea"/>
              </a:rPr>
              <a:t>1.</a:t>
            </a:r>
            <a:r>
              <a:rPr lang="zh-CN" altLang="en-US" sz="2400"/>
              <a:t>传统时间序列模型往往专注于单一任务。</a:t>
            </a:r>
            <a:endParaRPr lang="zh-CN" altLang="en-US" sz="2400"/>
          </a:p>
          <a:p>
            <a:pPr indent="0" algn="l" fontAlgn="auto">
              <a:lnSpc>
                <a:spcPct val="150000"/>
              </a:lnSpc>
            </a:pPr>
            <a:r>
              <a:rPr lang="en-US" altLang="zh-CN" sz="2400"/>
              <a:t>2.</a:t>
            </a:r>
            <a:r>
              <a:rPr lang="zh-CN" altLang="en-US" sz="2400"/>
              <a:t>多个单任务模型成本高、维护复杂、泛化性差。</a:t>
            </a:r>
            <a:endParaRPr lang="zh-CN" altLang="en-US" sz="2400"/>
          </a:p>
        </p:txBody>
      </p:sp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文本框 97"/>
          <p:cNvSpPr txBox="1"/>
          <p:nvPr>
            <p:custDataLst>
              <p:tags r:id="rId1"/>
            </p:custDataLst>
          </p:nvPr>
        </p:nvSpPr>
        <p:spPr>
          <a:xfrm>
            <a:off x="273050" y="2717800"/>
            <a:ext cx="5231130" cy="3040380"/>
          </a:xfrm>
          <a:prstGeom prst="rect">
            <a:avLst/>
          </a:prstGeom>
          <a:noFill/>
        </p:spPr>
        <p:txBody>
          <a:bodyPr wrap="square" lIns="0" rtlCol="0"/>
          <a:lstStyle/>
          <a:p>
            <a:pPr marL="0" indent="304800" algn="l" defTabSz="2667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altLang="zh-CN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(i) </a:t>
            </a:r>
            <a:r>
              <a:rPr lang="zh-CN" altLang="en-US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不同数据源（医疗、金融、工程等），时间长度（</a:t>
            </a:r>
            <a:r>
              <a:rPr lang="en-US" altLang="zh-CN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</a:t>
            </a:r>
            <a:r>
              <a:rPr lang="zh-CN" altLang="en-US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）与变量数量（</a:t>
            </a:r>
            <a:r>
              <a:rPr lang="en-US" altLang="zh-CN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v</a:t>
            </a:r>
            <a:r>
              <a:rPr lang="zh-CN" altLang="en-US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）差异大；</a:t>
            </a:r>
            <a:endParaRPr lang="zh-CN" altLang="en-US" sz="1600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marL="0" indent="304800" algn="l" defTabSz="2667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altLang="zh-CN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(ii) </a:t>
            </a:r>
            <a:r>
              <a:rPr lang="zh-CN" altLang="en-US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时间序列任务类型多样：预测、分类、异常检测、插补</a:t>
            </a:r>
            <a:r>
              <a:rPr lang="en-US" altLang="zh-CN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……</a:t>
            </a:r>
            <a:endParaRPr lang="en-US" altLang="zh-CN" sz="1600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304800" algn="l" defTabSz="2667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altLang="zh-CN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(iii) </a:t>
            </a:r>
            <a:r>
              <a:rPr lang="zh-CN" altLang="en-US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现有</a:t>
            </a:r>
            <a:r>
              <a:rPr lang="en-US" altLang="zh-CN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LLM </a:t>
            </a:r>
            <a:r>
              <a:rPr lang="zh-CN" altLang="en-US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在时间序列上常需大量微调或特定模块，难以轻量级扩展到更多任务。</a:t>
            </a:r>
            <a:r>
              <a:rPr lang="zh-CN" altLang="en-US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；</a:t>
            </a:r>
            <a:endParaRPr lang="zh-CN" altLang="en-US" sz="1600" b="1" spc="1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39420" y="453345"/>
            <a:ext cx="10800000" cy="720000"/>
          </a:xfrm>
        </p:spPr>
        <p:txBody>
          <a:bodyPr>
            <a:normAutofit/>
          </a:bodyPr>
          <a:lstStyle/>
          <a:p>
            <a:pPr algn="l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研究问题和挑战</a:t>
            </a:r>
            <a:endParaRPr lang="zh-CN" altLang="en-US" dirty="0">
              <a:sym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t="40726" r="435"/>
          <a:stretch>
            <a:fillRect/>
          </a:stretch>
        </p:blipFill>
        <p:spPr>
          <a:xfrm>
            <a:off x="6009640" y="3039745"/>
            <a:ext cx="5089525" cy="24879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rcRect r="199" b="72466"/>
          <a:stretch>
            <a:fillRect/>
          </a:stretch>
        </p:blipFill>
        <p:spPr>
          <a:xfrm>
            <a:off x="5997575" y="1255395"/>
            <a:ext cx="5101590" cy="11557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文本框 97"/>
          <p:cNvSpPr txBox="1"/>
          <p:nvPr>
            <p:custDataLst>
              <p:tags r:id="rId1"/>
            </p:custDataLst>
          </p:nvPr>
        </p:nvSpPr>
        <p:spPr>
          <a:xfrm>
            <a:off x="273050" y="2717800"/>
            <a:ext cx="5231130" cy="3040380"/>
          </a:xfrm>
          <a:prstGeom prst="rect">
            <a:avLst/>
          </a:prstGeom>
          <a:noFill/>
        </p:spPr>
        <p:txBody>
          <a:bodyPr wrap="square" lIns="0" rtlCol="0"/>
          <a:lstStyle/>
          <a:p>
            <a:pPr marL="0" indent="304800" algn="l" defTabSz="2667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altLang="zh-CN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(i) </a:t>
            </a:r>
            <a:r>
              <a:rPr lang="zh-CN" altLang="en-US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不同数据源（医疗、金融、工程等），时间长度（</a:t>
            </a:r>
            <a:r>
              <a:rPr lang="en-US" altLang="zh-CN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t</a:t>
            </a:r>
            <a:r>
              <a:rPr lang="zh-CN" altLang="en-US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）与变量数量（</a:t>
            </a:r>
            <a:r>
              <a:rPr lang="en-US" altLang="zh-CN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v</a:t>
            </a:r>
            <a:r>
              <a:rPr lang="zh-CN" altLang="en-US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）差异大。</a:t>
            </a:r>
            <a:r>
              <a:rPr lang="zh-CN" altLang="en-US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；</a:t>
            </a:r>
            <a:endParaRPr lang="zh-CN" altLang="en-US" sz="1600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marL="0" indent="304800" algn="l" defTabSz="2667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altLang="zh-CN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(ii) </a:t>
            </a:r>
            <a:r>
              <a:rPr lang="zh-CN" altLang="en-US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时间序列任务类型多样：预测、分类、异常检测、插补</a:t>
            </a:r>
            <a:r>
              <a:rPr lang="en-US" altLang="zh-CN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……</a:t>
            </a:r>
            <a:endParaRPr lang="en-US" altLang="zh-CN" sz="1600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304800" algn="l" defTabSz="266700">
              <a:lnSpc>
                <a:spcPct val="15000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altLang="zh-CN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(iii) </a:t>
            </a:r>
            <a:r>
              <a:rPr lang="zh-CN" altLang="en-US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现有</a:t>
            </a:r>
            <a:r>
              <a:rPr lang="en-US" altLang="zh-CN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LLM </a:t>
            </a:r>
            <a:r>
              <a:rPr lang="zh-CN" altLang="en-US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在时间序列上常需大量微调或特定模块，难以轻量级扩展到更多任务。</a:t>
            </a:r>
            <a:r>
              <a:rPr lang="zh-CN" altLang="en-US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；</a:t>
            </a:r>
            <a:endParaRPr lang="zh-CN" altLang="en-US" sz="1600" b="1" spc="100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439420" y="453345"/>
            <a:ext cx="10800000" cy="720000"/>
          </a:xfrm>
        </p:spPr>
        <p:txBody>
          <a:bodyPr>
            <a:normAutofit/>
          </a:bodyPr>
          <a:lstStyle/>
          <a:p>
            <a:pPr algn="l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研究问题和挑战</a:t>
            </a:r>
            <a:endParaRPr lang="zh-CN" altLang="en-US" dirty="0"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1405" y="1285875"/>
            <a:ext cx="5149850" cy="42862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标题 726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>
                <a:sym typeface="微软雅黑" panose="020B0503020204020204" pitchFamily="34" charset="-122"/>
              </a:rPr>
              <a:t>UNITS </a:t>
            </a:r>
            <a:r>
              <a:rPr lang="zh-CN" altLang="en-US">
                <a:sym typeface="微软雅黑" panose="020B0503020204020204" pitchFamily="34" charset="-122"/>
              </a:rPr>
              <a:t>整体思路概述</a:t>
            </a:r>
            <a:endParaRPr lang="zh-CN" altLang="en-US">
              <a:sym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2310" y="1738630"/>
            <a:ext cx="10533380" cy="3783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标题 726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>
                <a:sym typeface="微软雅黑" panose="020B0503020204020204" pitchFamily="34" charset="-122"/>
              </a:rPr>
              <a:t>详细操作</a:t>
            </a:r>
            <a:endParaRPr lang="zh-CN" altLang="en-US">
              <a:sym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2015" y="1449705"/>
            <a:ext cx="7327900" cy="5270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555" y="2265680"/>
            <a:ext cx="7378700" cy="5524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355" y="3046095"/>
            <a:ext cx="7308850" cy="5016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875" y="3933825"/>
            <a:ext cx="8858250" cy="457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4815" y="4754245"/>
            <a:ext cx="8756650" cy="482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6" name="标题 726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>
                <a:sym typeface="微软雅黑" panose="020B0503020204020204" pitchFamily="34" charset="-122"/>
              </a:rPr>
              <a:t>单任务对比</a:t>
            </a:r>
            <a:endParaRPr lang="zh-CN" altLang="en-US">
              <a:sym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6945" y="492125"/>
            <a:ext cx="7923530" cy="5874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441_1*i*1"/>
  <p:tag name="KSO_WM_TEMPLATE_CATEGORY" val="custom"/>
  <p:tag name="KSO_WM_TEMPLATE_INDEX" val="2023844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441_1*i*2"/>
  <p:tag name="KSO_WM_TEMPLATE_CATEGORY" val="custom"/>
  <p:tag name="KSO_WM_TEMPLATE_INDEX" val="20238441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2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8441_1*f*1"/>
  <p:tag name="KSO_WM_TEMPLATE_CATEGORY" val="custom"/>
  <p:tag name="KSO_WM_TEMPLATE_INDEX" val="20238441"/>
  <p:tag name="KSO_WM_UNIT_LAYERLEVEL" val="1"/>
  <p:tag name="KSO_WM_TAG_VERSION" val="3.0"/>
  <p:tag name="KSO_WM_BEAUTIFY_FLAG" val="#wm#"/>
  <p:tag name="KSO_WM_UNIT_TEXT_TYPE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"/>
</p:tagLst>
</file>

<file path=ppt/tags/tag13.xml><?xml version="1.0" encoding="utf-8"?>
<p:tagLst xmlns:p="http://schemas.openxmlformats.org/presentationml/2006/main">
  <p:tag name="KSO_WM_SLIDE_ID" val="custom20238441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801*391"/>
  <p:tag name="KSO_WM_SLIDE_POSITION" val="41*74"/>
  <p:tag name="KSO_WM_TAG_VERSION" val="3.0"/>
  <p:tag name="KSO_WM_BEAUTIFY_FLAG" val="#wm#"/>
  <p:tag name="KSO_WM_TEMPLATE_CATEGORY" val="custom"/>
  <p:tag name="KSO_WM_TEMPLATE_INDEX" val="20238441"/>
  <p:tag name="KSO_WM_SLIDE_LAYOUT" val="a_f"/>
  <p:tag name="KSO_WM_SLIDE_LAYOUT_CNT" val="1_1"/>
</p:tagLst>
</file>

<file path=ppt/tags/tag14.xml><?xml version="1.0" encoding="utf-8"?>
<p:tagLst xmlns:p="http://schemas.openxmlformats.org/presentationml/2006/main">
  <p:tag name="KSO_WM_DIAGRAM_VIRTUALLY_FRAME" val="{&quot;height&quot;:263.0223622047244,&quot;left&quot;:53.45,&quot;top&quot;:157.3083464566929,&quot;width&quot;:853.0966141732282}"/>
</p:tagLst>
</file>

<file path=ppt/tags/tag15.xml><?xml version="1.0" encoding="utf-8"?>
<p:tagLst xmlns:p="http://schemas.openxmlformats.org/presentationml/2006/main">
  <p:tag name="KSO_WM_DIAGRAM_VIRTUALLY_FRAME" val="{&quot;height&quot;:263.0223622047244,&quot;left&quot;:53.45,&quot;top&quot;:157.3083464566929,&quot;width&quot;:853.0966141732282}"/>
</p:tagLst>
</file>

<file path=ppt/tags/tag16.xml><?xml version="1.0" encoding="utf-8"?>
<p:tagLst xmlns:p="http://schemas.openxmlformats.org/presentationml/2006/main">
  <p:tag name="KSO_WM_DIAGRAM_VIRTUALLY_FRAME" val="{&quot;height&quot;:364.0162204724409,&quot;left&quot;:77.9632283464567,&quot;top&quot;:149.73007874015747,&quot;width&quot;:810.0903937007873}"/>
</p:tagLst>
</file>

<file path=ppt/tags/tag17.xml><?xml version="1.0" encoding="utf-8"?>
<p:tagLst xmlns:p="http://schemas.openxmlformats.org/presentationml/2006/main">
  <p:tag name="KSO_WM_DIAGRAM_VIRTUALLY_FRAME" val="{&quot;height&quot;:364.0162204724409,&quot;left&quot;:77.9632283464567,&quot;top&quot;:149.73007874015747,&quot;width&quot;:810.0903937007873}"/>
</p:tagLst>
</file>

<file path=ppt/tags/tag18.xml><?xml version="1.0" encoding="utf-8"?>
<p:tagLst xmlns:p="http://schemas.openxmlformats.org/presentationml/2006/main">
  <p:tag name="KSO_WM_DIAGRAM_VIRTUALLY_FRAME" val="{&quot;height&quot;:364.0162204724409,&quot;left&quot;:77.9632283464567,&quot;top&quot;:149.73007874015747,&quot;width&quot;:810.0903937007873}"/>
</p:tagLst>
</file>

<file path=ppt/tags/tag19.xml><?xml version="1.0" encoding="utf-8"?>
<p:tagLst xmlns:p="http://schemas.openxmlformats.org/presentationml/2006/main">
  <p:tag name="KSO_WM_DIAGRAM_VIRTUALLY_FRAME" val="{&quot;height&quot;:364.0162204724409,&quot;left&quot;:77.9632283464567,&quot;top&quot;:149.73007874015747,&quot;width&quot;:810.0903937007873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DIAGRAM_VIRTUALLY_FRAME" val="{&quot;height&quot;:364.0162204724409,&quot;left&quot;:77.9632283464567,&quot;top&quot;:149.73007874015747,&quot;width&quot;:810.0903937007873}"/>
</p:tagLst>
</file>

<file path=ppt/tags/tag2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441_1*a*1"/>
  <p:tag name="KSO_WM_TEMPLATE_CATEGORY" val="custom"/>
  <p:tag name="KSO_WM_TEMPLATE_INDEX" val="20238441"/>
  <p:tag name="KSO_WM_UNIT_LAYERLEVEL" val="1"/>
  <p:tag name="KSO_WM_TAG_VERSION" val="3.0"/>
  <p:tag name="KSO_WM_BEAUTIFY_FLAG" val="#wm#"/>
  <p:tag name="KSO_WM_UNIT_TEXT_TYPE" val="1"/>
  <p:tag name="KSO_WM_UNIT_PRESET_TEXT" val="单击此处添加标题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441_1*i*1"/>
  <p:tag name="KSO_WM_TEMPLATE_CATEGORY" val="custom"/>
  <p:tag name="KSO_WM_TEMPLATE_INDEX" val="2023844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441_1*i*2"/>
  <p:tag name="KSO_WM_TEMPLATE_CATEGORY" val="custom"/>
  <p:tag name="KSO_WM_TEMPLATE_INDEX" val="20238441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4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8441_1*f*1"/>
  <p:tag name="KSO_WM_TEMPLATE_CATEGORY" val="custom"/>
  <p:tag name="KSO_WM_TEMPLATE_INDEX" val="20238441"/>
  <p:tag name="KSO_WM_UNIT_LAYERLEVEL" val="1"/>
  <p:tag name="KSO_WM_TAG_VERSION" val="3.0"/>
  <p:tag name="KSO_WM_BEAUTIFY_FLAG" val="#wm#"/>
  <p:tag name="KSO_WM_UNIT_TEXT_TYPE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"/>
</p:tagLst>
</file>

<file path=ppt/tags/tag25.xml><?xml version="1.0" encoding="utf-8"?>
<p:tagLst xmlns:p="http://schemas.openxmlformats.org/presentationml/2006/main">
  <p:tag name="KSO_WM_SLIDE_ID" val="custom20238441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801*391"/>
  <p:tag name="KSO_WM_SLIDE_POSITION" val="41*74"/>
  <p:tag name="KSO_WM_TAG_VERSION" val="3.0"/>
  <p:tag name="KSO_WM_BEAUTIFY_FLAG" val="#wm#"/>
  <p:tag name="KSO_WM_TEMPLATE_CATEGORY" val="custom"/>
  <p:tag name="KSO_WM_TEMPLATE_INDEX" val="20238441"/>
  <p:tag name="KSO_WM_SLIDE_LAYOUT" val="a_f"/>
  <p:tag name="KSO_WM_SLIDE_LAYOUT_CNT" val="1_1"/>
</p:tagLst>
</file>

<file path=ppt/tags/tag26.xml><?xml version="1.0" encoding="utf-8"?>
<p:tagLst xmlns:p="http://schemas.openxmlformats.org/presentationml/2006/main">
  <p:tag name="KSO_WM_DIAGRAM_VIRTUALLY_FRAME" val="{&quot;height&quot;:263.0223622047244,&quot;left&quot;:53.45,&quot;top&quot;:157.3083464566929,&quot;width&quot;:853.0966141732282}"/>
</p:tagLst>
</file>

<file path=ppt/tags/tag27.xml><?xml version="1.0" encoding="utf-8"?>
<p:tagLst xmlns:p="http://schemas.openxmlformats.org/presentationml/2006/main">
  <p:tag name="KSO_WM_DIAGRAM_VIRTUALLY_FRAME" val="{&quot;height&quot;:147.41905511811032,&quot;left&quot;:573.531653543307,&quot;top&quot;:345.2607086614173,&quot;width&quot;:318.86834645669296}"/>
</p:tagLst>
</file>

<file path=ppt/tags/tag28.xml><?xml version="1.0" encoding="utf-8"?>
<p:tagLst xmlns:p="http://schemas.openxmlformats.org/presentationml/2006/main">
  <p:tag name="KSO_WM_DIAGRAM_VIRTUALLY_FRAME" val="{&quot;height&quot;:147.41905511811032,&quot;left&quot;:573.531653543307,&quot;top&quot;:345.2607086614173,&quot;width&quot;:318.86834645669296}"/>
</p:tagLst>
</file>

<file path=ppt/tags/tag29.xml><?xml version="1.0" encoding="utf-8"?>
<p:tagLst xmlns:p="http://schemas.openxmlformats.org/presentationml/2006/main">
  <p:tag name="KSO_WM_DIAGRAM_VIRTUALLY_FRAME" val="{&quot;height&quot;:147.41905511811032,&quot;left&quot;:573.531653543307,&quot;top&quot;:345.2607086614173,&quot;width&quot;:318.86834645669296}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0.xml><?xml version="1.0" encoding="utf-8"?>
<p:tagLst xmlns:p="http://schemas.openxmlformats.org/presentationml/2006/main">
  <p:tag name="KSO_WM_DIAGRAM_VIRTUALLY_FRAME" val="{&quot;height&quot;:147.41905511811032,&quot;left&quot;:573.531653543307,&quot;top&quot;:345.2607086614173,&quot;width&quot;:318.86834645669296}"/>
</p:tagLst>
</file>

<file path=ppt/tags/tag31.xml><?xml version="1.0" encoding="utf-8"?>
<p:tagLst xmlns:p="http://schemas.openxmlformats.org/presentationml/2006/main">
  <p:tag name="commondata" val="eyJoZGlkIjoiNmVlYjdjMDI5ZGY2NGEyYzg2YjE5OTBhOTI0MzJlODEifQ==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DIAGRAM_VIRTUALLY_FRAME" val="{&quot;height&quot;:157.0666929133859,&quot;left&quot;:574.3316535433071,&quot;top&quot;:335.61307086614175,&quot;width&quot;:313.52094488188976}"/>
</p:tagLst>
</file>

<file path=ppt/tags/tag6.xml><?xml version="1.0" encoding="utf-8"?>
<p:tagLst xmlns:p="http://schemas.openxmlformats.org/presentationml/2006/main">
  <p:tag name="KSO_WM_DIAGRAM_VIRTUALLY_FRAME" val="{&quot;height&quot;:157.0666929133859,&quot;left&quot;:574.3316535433071,&quot;top&quot;:335.61307086614175,&quot;width&quot;:313.52094488188976}"/>
</p:tagLst>
</file>

<file path=ppt/tags/tag7.xml><?xml version="1.0" encoding="utf-8"?>
<p:tagLst xmlns:p="http://schemas.openxmlformats.org/presentationml/2006/main">
  <p:tag name="KSO_WM_DIAGRAM_VIRTUALLY_FRAME" val="{&quot;height&quot;:157.0666929133859,&quot;left&quot;:574.3316535433071,&quot;top&quot;:335.61307086614175,&quot;width&quot;:313.52094488188976}"/>
</p:tagLst>
</file>

<file path=ppt/tags/tag8.xml><?xml version="1.0" encoding="utf-8"?>
<p:tagLst xmlns:p="http://schemas.openxmlformats.org/presentationml/2006/main">
  <p:tag name="KSO_WM_DIAGRAM_VIRTUALLY_FRAME" val="{&quot;height&quot;:157.0666929133859,&quot;left&quot;:574.3316535433071,&quot;top&quot;:335.61307086614175,&quot;width&quot;:313.52094488188976}"/>
</p:tagLst>
</file>

<file path=ppt/tags/tag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441_1*a*1"/>
  <p:tag name="KSO_WM_TEMPLATE_CATEGORY" val="custom"/>
  <p:tag name="KSO_WM_TEMPLATE_INDEX" val="20238441"/>
  <p:tag name="KSO_WM_UNIT_LAYERLEVEL" val="1"/>
  <p:tag name="KSO_WM_TAG_VERSION" val="3.0"/>
  <p:tag name="KSO_WM_BEAUTIFY_FLAG" val="#wm#"/>
  <p:tag name="KSO_WM_UNIT_TEXT_TYPE" val="1"/>
  <p:tag name="KSO_WM_UNIT_PRESET_TEXT" val="单击此处添加标题"/>
</p:tagLst>
</file>

<file path=ppt/theme/theme1.xml><?xml version="1.0" encoding="utf-8"?>
<a:theme xmlns:a="http://schemas.openxmlformats.org/drawingml/2006/main" name="Office Theme">
  <a:themeElements>
    <a:clrScheme name="自定义 18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41F24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1427</Words>
  <Application>WPS 演示</Application>
  <PresentationFormat>宽屏</PresentationFormat>
  <Paragraphs>128</Paragraphs>
  <Slides>27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2" baseType="lpstr">
      <vt:lpstr>Arial</vt:lpstr>
      <vt:lpstr>宋体</vt:lpstr>
      <vt:lpstr>Wingdings</vt:lpstr>
      <vt:lpstr>微软雅黑</vt:lpstr>
      <vt:lpstr>黑体</vt:lpstr>
      <vt:lpstr>Times New Roman</vt:lpstr>
      <vt:lpstr>NimbusRomNo9L-Regu</vt:lpstr>
      <vt:lpstr>ESRI AMFM Electric</vt:lpstr>
      <vt:lpstr>Arial Unicode MS</vt:lpstr>
      <vt:lpstr>等线</vt:lpstr>
      <vt:lpstr>Calibri</vt:lpstr>
      <vt:lpstr>等线 Light</vt:lpstr>
      <vt:lpstr>Calibri Light</vt:lpstr>
      <vt:lpstr>BatangChe</vt:lpstr>
      <vt:lpstr>Office Theme</vt:lpstr>
      <vt:lpstr>PowerPoint 演示文稿</vt:lpstr>
      <vt:lpstr>PowerPoint 演示文稿</vt:lpstr>
      <vt:lpstr>Learning Transferable Time Series Classifier with Cross-Domain Pre-training from Language Model </vt:lpstr>
      <vt:lpstr>背景和动机</vt:lpstr>
      <vt:lpstr>研究问题和挑战</vt:lpstr>
      <vt:lpstr>研究问题和挑战</vt:lpstr>
      <vt:lpstr>UNITS 整体思路概述</vt:lpstr>
      <vt:lpstr>详细操作</vt:lpstr>
      <vt:lpstr>单任务对比</vt:lpstr>
      <vt:lpstr>多任务场景</vt:lpstr>
      <vt:lpstr>多步预测</vt:lpstr>
      <vt:lpstr>少样本学习</vt:lpstr>
      <vt:lpstr>亮点回顾</vt:lpstr>
      <vt:lpstr>总结与未来方向</vt:lpstr>
      <vt:lpstr>Learning Transferable Time Series Classifier with Cross-Domain Pre-training from Language Model </vt:lpstr>
      <vt:lpstr>背景和动机</vt:lpstr>
      <vt:lpstr>研究问题和挑战</vt:lpstr>
      <vt:lpstr>总结与未来方向</vt:lpstr>
      <vt:lpstr>总结与未来方向</vt:lpstr>
      <vt:lpstr>总结与未来方向</vt:lpstr>
      <vt:lpstr>实验</vt:lpstr>
      <vt:lpstr>实验</vt:lpstr>
      <vt:lpstr>实验</vt:lpstr>
      <vt:lpstr>实验</vt:lpstr>
      <vt:lpstr>实验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peaterq</dc:creator>
  <cp:lastModifiedBy>剑舞</cp:lastModifiedBy>
  <cp:revision>536</cp:revision>
  <dcterms:created xsi:type="dcterms:W3CDTF">2019-06-09T06:58:00Z</dcterms:created>
  <dcterms:modified xsi:type="dcterms:W3CDTF">2025-03-09T11:19:03Z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160C25CE38C146689505DEF66EFC51F9_12</vt:lpwstr>
  </property>
  <property fmtid="{D5CDD505-2E9C-101B-9397-08002B2CF9AE}" pid="3" name="KSOProductBuildVer">
    <vt:lpwstr>2052-12.1.0.20305</vt:lpwstr>
  </property>
</Properties>
</file>